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61" r:id="rId3"/>
    <p:sldId id="259" r:id="rId4"/>
    <p:sldId id="262" r:id="rId5"/>
    <p:sldId id="263" r:id="rId6"/>
    <p:sldId id="266" r:id="rId7"/>
    <p:sldId id="290" r:id="rId8"/>
    <p:sldId id="279" r:id="rId9"/>
    <p:sldId id="284" r:id="rId10"/>
    <p:sldId id="298" r:id="rId11"/>
    <p:sldId id="288" r:id="rId12"/>
    <p:sldId id="297" r:id="rId13"/>
    <p:sldId id="292" r:id="rId14"/>
    <p:sldId id="296" r:id="rId15"/>
    <p:sldId id="281" r:id="rId16"/>
    <p:sldId id="294" r:id="rId17"/>
    <p:sldId id="291" r:id="rId18"/>
    <p:sldId id="293" r:id="rId19"/>
    <p:sldId id="300" r:id="rId20"/>
    <p:sldId id="299" r:id="rId2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2A35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Стиль из темы 1 - акцент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12"/>
    <p:restoredTop sz="94373"/>
  </p:normalViewPr>
  <p:slideViewPr>
    <p:cSldViewPr snapToGrid="0" snapToObjects="1">
      <p:cViewPr varScale="1">
        <p:scale>
          <a:sx n="39" d="100"/>
          <a:sy n="39" d="100"/>
        </p:scale>
        <p:origin x="126" y="6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_____Microsoft_Excel.xlsx"/></Relationships>
</file>

<file path=ppt/charts/_rels/chart2.xml.rels><?xml version="1.0" encoding="UTF-8" standalone="yes"?>
<Relationships xmlns="http://schemas.openxmlformats.org/package/2006/relationships"><Relationship Id="rId1" Type="http://schemas.openxmlformats.org/officeDocument/2006/relationships/package" Target="../embeddings/_____Microsoft_Excel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ru-RU"/>
  <c:roundedCorners val="0"/>
  <c:style val="18"/>
  <c:chart>
    <c:autoTitleDeleted val="1"/>
    <c:plotArea>
      <c:layout>
        <c:manualLayout>
          <c:layoutTarget val="inner"/>
          <c:xMode val="edge"/>
          <c:yMode val="edge"/>
          <c:x val="5.0000000000000001E-3"/>
          <c:y val="5.0000000000000001E-3"/>
          <c:w val="0.41041699999999998"/>
          <c:h val="0.95405600000000002"/>
        </c:manualLayout>
      </c:layout>
      <c:pieChart>
        <c:varyColors val="0"/>
        <c:ser>
          <c:idx val="0"/>
          <c:order val="0"/>
          <c:tx>
            <c:strRef>
              <c:f>Sheet1!$A$2</c:f>
              <c:strCache>
                <c:ptCount val="1"/>
                <c:pt idx="0">
                  <c:v>Region 1</c:v>
                </c:pt>
              </c:strCache>
            </c:strRef>
          </c:tx>
          <c:spPr>
            <a:solidFill>
              <a:srgbClr val="068D95"/>
            </a:solidFill>
            <a:ln w="12700" cap="flat">
              <a:noFill/>
              <a:miter lim="400000"/>
            </a:ln>
            <a:effectLst/>
          </c:spPr>
          <c:dPt>
            <c:idx val="0"/>
            <c:bubble3D val="0"/>
            <c:spPr>
              <a:solidFill>
                <a:schemeClr val="accent2"/>
              </a:solidFill>
              <a:ln w="12700" cap="flat">
                <a:noFill/>
                <a:miter lim="400000"/>
              </a:ln>
              <a:effectLst/>
            </c:spPr>
            <c:extLst>
              <c:ext xmlns:c16="http://schemas.microsoft.com/office/drawing/2014/chart" uri="{C3380CC4-5D6E-409C-BE32-E72D297353CC}">
                <c16:uniqueId val="{00000001-8AAA-4DAB-A7A1-6C2F7D06211C}"/>
              </c:ext>
            </c:extLst>
          </c:dPt>
          <c:dPt>
            <c:idx val="1"/>
            <c:bubble3D val="0"/>
            <c:spPr>
              <a:solidFill>
                <a:srgbClr val="C4C5C7"/>
              </a:solidFill>
              <a:ln w="12700" cap="flat">
                <a:noFill/>
                <a:miter lim="400000"/>
              </a:ln>
              <a:effectLst/>
            </c:spPr>
            <c:extLst>
              <c:ext xmlns:c16="http://schemas.microsoft.com/office/drawing/2014/chart" uri="{C3380CC4-5D6E-409C-BE32-E72D297353CC}">
                <c16:uniqueId val="{00000003-8AAA-4DAB-A7A1-6C2F7D06211C}"/>
              </c:ext>
            </c:extLst>
          </c:dPt>
          <c:dPt>
            <c:idx val="2"/>
            <c:bubble3D val="0"/>
            <c:spPr>
              <a:solidFill>
                <a:srgbClr val="5E7484"/>
              </a:solidFill>
              <a:ln w="12700" cap="flat">
                <a:noFill/>
                <a:miter lim="400000"/>
              </a:ln>
              <a:effectLst/>
            </c:spPr>
            <c:extLst>
              <c:ext xmlns:c16="http://schemas.microsoft.com/office/drawing/2014/chart" uri="{C3380CC4-5D6E-409C-BE32-E72D297353CC}">
                <c16:uniqueId val="{00000005-8AAA-4DAB-A7A1-6C2F7D06211C}"/>
              </c:ext>
            </c:extLst>
          </c:dPt>
          <c:dPt>
            <c:idx val="3"/>
            <c:bubble3D val="0"/>
            <c:spPr>
              <a:solidFill>
                <a:schemeClr val="accent1"/>
              </a:solidFill>
              <a:ln w="12700" cap="flat">
                <a:noFill/>
                <a:miter lim="400000"/>
              </a:ln>
              <a:effectLst/>
            </c:spPr>
            <c:extLst>
              <c:ext xmlns:c16="http://schemas.microsoft.com/office/drawing/2014/chart" uri="{C3380CC4-5D6E-409C-BE32-E72D297353CC}">
                <c16:uniqueId val="{00000007-8AAA-4DAB-A7A1-6C2F7D06211C}"/>
              </c:ext>
            </c:extLst>
          </c:dPt>
          <c:cat>
            <c:strRef>
              <c:f>Sheet1!$B$1:$E$1</c:f>
              <c:strCache>
                <c:ptCount val="4"/>
                <c:pt idx="0">
                  <c:v>April</c:v>
                </c:pt>
                <c:pt idx="1">
                  <c:v>May</c:v>
                </c:pt>
                <c:pt idx="2">
                  <c:v>June</c:v>
                </c:pt>
                <c:pt idx="3">
                  <c:v>July</c:v>
                </c:pt>
              </c:strCache>
            </c:strRef>
          </c:cat>
          <c:val>
            <c:numRef>
              <c:f>Sheet1!$B$2:$E$2</c:f>
              <c:numCache>
                <c:formatCode>General</c:formatCode>
                <c:ptCount val="4"/>
                <c:pt idx="0">
                  <c:v>91</c:v>
                </c:pt>
                <c:pt idx="1">
                  <c:v>76</c:v>
                </c:pt>
                <c:pt idx="2">
                  <c:v>28</c:v>
                </c:pt>
                <c:pt idx="3">
                  <c:v>26</c:v>
                </c:pt>
              </c:numCache>
            </c:numRef>
          </c:val>
          <c:extLst>
            <c:ext xmlns:c16="http://schemas.microsoft.com/office/drawing/2014/chart" uri="{C3380CC4-5D6E-409C-BE32-E72D297353CC}">
              <c16:uniqueId val="{00000008-8AAA-4DAB-A7A1-6C2F7D06211C}"/>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ru-RU"/>
  <c:roundedCorners val="0"/>
  <c:style val="18"/>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068D95"/>
            </a:solidFill>
            <a:ln w="12700" cap="flat">
              <a:noFill/>
              <a:miter lim="400000"/>
            </a:ln>
            <a:effectLst/>
          </c:spPr>
          <c:dPt>
            <c:idx val="0"/>
            <c:bubble3D val="0"/>
            <c:spPr>
              <a:solidFill>
                <a:schemeClr val="accent2"/>
              </a:solidFill>
              <a:ln w="12700" cap="flat">
                <a:noFill/>
                <a:miter lim="400000"/>
              </a:ln>
              <a:effectLst/>
            </c:spPr>
            <c:extLst>
              <c:ext xmlns:c16="http://schemas.microsoft.com/office/drawing/2014/chart" uri="{C3380CC4-5D6E-409C-BE32-E72D297353CC}">
                <c16:uniqueId val="{00000001-7F56-48AF-A66F-F1FB8A7CE14C}"/>
              </c:ext>
            </c:extLst>
          </c:dPt>
          <c:dPt>
            <c:idx val="1"/>
            <c:bubble3D val="0"/>
            <c:spPr>
              <a:solidFill>
                <a:srgbClr val="C4C5C7"/>
              </a:solidFill>
              <a:ln w="12700" cap="flat">
                <a:noFill/>
                <a:miter lim="400000"/>
              </a:ln>
              <a:effectLst/>
            </c:spPr>
            <c:extLst>
              <c:ext xmlns:c16="http://schemas.microsoft.com/office/drawing/2014/chart" uri="{C3380CC4-5D6E-409C-BE32-E72D297353CC}">
                <c16:uniqueId val="{00000003-7F56-48AF-A66F-F1FB8A7CE14C}"/>
              </c:ext>
            </c:extLst>
          </c:dPt>
          <c:dPt>
            <c:idx val="2"/>
            <c:bubble3D val="0"/>
            <c:spPr>
              <a:solidFill>
                <a:srgbClr val="5E7484"/>
              </a:solidFill>
              <a:ln w="12700" cap="flat">
                <a:noFill/>
                <a:miter lim="400000"/>
              </a:ln>
              <a:effectLst/>
            </c:spPr>
            <c:extLst>
              <c:ext xmlns:c16="http://schemas.microsoft.com/office/drawing/2014/chart" uri="{C3380CC4-5D6E-409C-BE32-E72D297353CC}">
                <c16:uniqueId val="{00000005-7F56-48AF-A66F-F1FB8A7CE14C}"/>
              </c:ext>
            </c:extLst>
          </c:dPt>
          <c:dPt>
            <c:idx val="3"/>
            <c:bubble3D val="0"/>
            <c:spPr>
              <a:solidFill>
                <a:schemeClr val="accent1"/>
              </a:solidFill>
              <a:ln w="12700" cap="flat">
                <a:noFill/>
                <a:miter lim="400000"/>
              </a:ln>
              <a:effectLst/>
            </c:spPr>
            <c:extLst>
              <c:ext xmlns:c16="http://schemas.microsoft.com/office/drawing/2014/chart" uri="{C3380CC4-5D6E-409C-BE32-E72D297353CC}">
                <c16:uniqueId val="{00000007-7F56-48AF-A66F-F1FB8A7CE14C}"/>
              </c:ext>
            </c:extLst>
          </c:dPt>
          <c:cat>
            <c:strRef>
              <c:f>Sheet1!$B$1:$E$1</c:f>
              <c:strCache>
                <c:ptCount val="4"/>
                <c:pt idx="0">
                  <c:v>April</c:v>
                </c:pt>
                <c:pt idx="1">
                  <c:v>May</c:v>
                </c:pt>
                <c:pt idx="2">
                  <c:v>June</c:v>
                </c:pt>
                <c:pt idx="3">
                  <c:v>July</c:v>
                </c:pt>
              </c:strCache>
            </c:strRef>
          </c:cat>
          <c:val>
            <c:numRef>
              <c:f>Sheet1!$B$2:$E$2</c:f>
              <c:numCache>
                <c:formatCode>General</c:formatCode>
                <c:ptCount val="4"/>
                <c:pt idx="0">
                  <c:v>20</c:v>
                </c:pt>
                <c:pt idx="1">
                  <c:v>90</c:v>
                </c:pt>
                <c:pt idx="2">
                  <c:v>5</c:v>
                </c:pt>
                <c:pt idx="3">
                  <c:v>26</c:v>
                </c:pt>
              </c:numCache>
            </c:numRef>
          </c:val>
          <c:extLst>
            <c:ext xmlns:c16="http://schemas.microsoft.com/office/drawing/2014/chart" uri="{C3380CC4-5D6E-409C-BE32-E72D297353CC}">
              <c16:uniqueId val="{00000008-7F56-48AF-A66F-F1FB8A7CE14C}"/>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1143000" y="685800"/>
            <a:ext cx="4572000" cy="3429000"/>
          </a:xfrm>
          <a:prstGeom prst="rect">
            <a:avLst/>
          </a:prstGeom>
        </p:spPr>
        <p:txBody>
          <a:bodyPr/>
          <a:lstStyle/>
          <a:p>
            <a:endParaRPr/>
          </a:p>
        </p:txBody>
      </p:sp>
      <p:sp>
        <p:nvSpPr>
          <p:cNvPr id="163" name="Shape 163"/>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667121292"/>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Blank">
    <p:spTree>
      <p:nvGrpSpPr>
        <p:cNvPr id="1" name=""/>
        <p:cNvGrpSpPr/>
        <p:nvPr/>
      </p:nvGrpSpPr>
      <p:grpSpPr>
        <a:xfrm>
          <a:off x="0" y="0"/>
          <a:ext cx="0" cy="0"/>
          <a:chOff x="0" y="0"/>
          <a:chExt cx="0" cy="0"/>
        </a:xfrm>
      </p:grpSpPr>
      <p:sp>
        <p:nvSpPr>
          <p:cNvPr id="11" name="Shape 11"/>
          <p:cNvSpPr/>
          <p:nvPr/>
        </p:nvSpPr>
        <p:spPr>
          <a:xfrm>
            <a:off x="-70318" y="-14171"/>
            <a:ext cx="24524635" cy="13744342"/>
          </a:xfrm>
          <a:prstGeom prst="rect">
            <a:avLst/>
          </a:prstGeom>
          <a:solidFill>
            <a:srgbClr val="22303E"/>
          </a:solidFill>
          <a:ln w="12700">
            <a:miter lim="400000"/>
          </a:ln>
        </p:spPr>
        <p:txBody>
          <a:bodyPr lIns="50800" tIns="50800" rIns="50800" bIns="50800" anchor="ctr"/>
          <a:lstStyle/>
          <a:p>
            <a:pPr>
              <a:defRPr sz="3200">
                <a:solidFill>
                  <a:srgbClr val="FFFFFF"/>
                </a:solidFill>
              </a:defRPr>
            </a:pPr>
            <a:endParaRPr/>
          </a:p>
        </p:txBody>
      </p:sp>
      <p:sp>
        <p:nvSpPr>
          <p:cNvPr id="12" name="Shape 12"/>
          <p:cNvSpPr/>
          <p:nvPr/>
        </p:nvSpPr>
        <p:spPr>
          <a:xfrm>
            <a:off x="558800" y="508000"/>
            <a:ext cx="23266399" cy="12603659"/>
          </a:xfrm>
          <a:prstGeom prst="rect">
            <a:avLst/>
          </a:prstGeom>
          <a:ln w="63500">
            <a:solidFill>
              <a:srgbClr val="18232D"/>
            </a:solidFill>
            <a:miter lim="400000"/>
          </a:ln>
        </p:spPr>
        <p:txBody>
          <a:bodyPr lIns="50800" tIns="50800" rIns="50800" bIns="50800" anchor="ctr"/>
          <a:lstStyle/>
          <a:p>
            <a:pPr>
              <a:defRPr sz="3200">
                <a:solidFill>
                  <a:srgbClr val="FFFFFF"/>
                </a:solidFill>
              </a:defRPr>
            </a:pPr>
            <a:endParaRPr/>
          </a:p>
        </p:txBody>
      </p:sp>
      <p:grpSp>
        <p:nvGrpSpPr>
          <p:cNvPr id="17" name="Group 17"/>
          <p:cNvGrpSpPr/>
          <p:nvPr/>
        </p:nvGrpSpPr>
        <p:grpSpPr>
          <a:xfrm>
            <a:off x="20326370" y="12072092"/>
            <a:ext cx="3067658" cy="567561"/>
            <a:chOff x="0" y="0"/>
            <a:chExt cx="3067657" cy="567559"/>
          </a:xfrm>
        </p:grpSpPr>
        <p:sp>
          <p:nvSpPr>
            <p:cNvPr id="13" name="Shape 13"/>
            <p:cNvSpPr/>
            <p:nvPr/>
          </p:nvSpPr>
          <p:spPr>
            <a:xfrm>
              <a:off x="0" y="0"/>
              <a:ext cx="562942" cy="567559"/>
            </a:xfrm>
            <a:custGeom>
              <a:avLst/>
              <a:gdLst/>
              <a:ahLst/>
              <a:cxnLst>
                <a:cxn ang="0">
                  <a:pos x="wd2" y="hd2"/>
                </a:cxn>
                <a:cxn ang="5400000">
                  <a:pos x="wd2" y="hd2"/>
                </a:cxn>
                <a:cxn ang="10800000">
                  <a:pos x="wd2" y="hd2"/>
                </a:cxn>
                <a:cxn ang="16200000">
                  <a:pos x="wd2" y="hd2"/>
                </a:cxn>
              </a:cxnLst>
              <a:rect l="0" t="0" r="r" b="b"/>
              <a:pathLst>
                <a:path w="21600" h="21600" extrusionOk="0">
                  <a:moveTo>
                    <a:pt x="19356" y="0"/>
                  </a:moveTo>
                  <a:lnTo>
                    <a:pt x="2244" y="0"/>
                  </a:lnTo>
                  <a:cubicBezTo>
                    <a:pt x="1002" y="0"/>
                    <a:pt x="0" y="1040"/>
                    <a:pt x="0" y="2280"/>
                  </a:cubicBezTo>
                  <a:lnTo>
                    <a:pt x="0" y="19320"/>
                  </a:lnTo>
                  <a:cubicBezTo>
                    <a:pt x="0" y="20560"/>
                    <a:pt x="1002" y="21600"/>
                    <a:pt x="2244" y="21600"/>
                  </a:cubicBezTo>
                  <a:lnTo>
                    <a:pt x="19356" y="21600"/>
                  </a:lnTo>
                  <a:cubicBezTo>
                    <a:pt x="20558" y="21600"/>
                    <a:pt x="21600" y="20560"/>
                    <a:pt x="21600" y="19320"/>
                  </a:cubicBezTo>
                  <a:lnTo>
                    <a:pt x="21600" y="2280"/>
                  </a:lnTo>
                  <a:cubicBezTo>
                    <a:pt x="21600" y="1040"/>
                    <a:pt x="20558" y="0"/>
                    <a:pt x="19356" y="0"/>
                  </a:cubicBezTo>
                  <a:close/>
                  <a:moveTo>
                    <a:pt x="18314" y="2280"/>
                  </a:moveTo>
                  <a:lnTo>
                    <a:pt x="18314" y="5560"/>
                  </a:lnTo>
                  <a:lnTo>
                    <a:pt x="16230" y="5560"/>
                  </a:lnTo>
                  <a:cubicBezTo>
                    <a:pt x="15429" y="5560"/>
                    <a:pt x="15028" y="5960"/>
                    <a:pt x="15028" y="6600"/>
                  </a:cubicBezTo>
                  <a:lnTo>
                    <a:pt x="15028" y="8640"/>
                  </a:lnTo>
                  <a:lnTo>
                    <a:pt x="18314" y="8640"/>
                  </a:lnTo>
                  <a:lnTo>
                    <a:pt x="18314" y="11920"/>
                  </a:lnTo>
                  <a:lnTo>
                    <a:pt x="15028" y="11920"/>
                  </a:lnTo>
                  <a:lnTo>
                    <a:pt x="15028" y="19320"/>
                  </a:lnTo>
                  <a:lnTo>
                    <a:pt x="11942" y="19320"/>
                  </a:lnTo>
                  <a:lnTo>
                    <a:pt x="11942" y="11920"/>
                  </a:lnTo>
                  <a:lnTo>
                    <a:pt x="9658" y="11920"/>
                  </a:lnTo>
                  <a:lnTo>
                    <a:pt x="9658" y="8640"/>
                  </a:lnTo>
                  <a:lnTo>
                    <a:pt x="11942" y="8640"/>
                  </a:lnTo>
                  <a:lnTo>
                    <a:pt x="11942" y="5960"/>
                  </a:lnTo>
                  <a:cubicBezTo>
                    <a:pt x="11942" y="3920"/>
                    <a:pt x="13585" y="2280"/>
                    <a:pt x="15629" y="2280"/>
                  </a:cubicBezTo>
                  <a:lnTo>
                    <a:pt x="18314" y="2280"/>
                  </a:lnTo>
                  <a:close/>
                </a:path>
              </a:pathLst>
            </a:custGeom>
            <a:solidFill>
              <a:srgbClr val="18232D"/>
            </a:solidFill>
            <a:ln w="12700" cap="flat">
              <a:noFill/>
              <a:miter lim="400000"/>
            </a:ln>
            <a:effectLst/>
          </p:spPr>
          <p:txBody>
            <a:bodyPr wrap="square" lIns="45719" tIns="45719" rIns="45719" bIns="45719" numCol="1" anchor="ctr">
              <a:noAutofit/>
            </a:bodyPr>
            <a:lstStyle/>
            <a:p>
              <a:pPr algn="l" defTabSz="457200">
                <a:defRPr sz="1800">
                  <a:solidFill>
                    <a:srgbClr val="323232"/>
                  </a:solidFill>
                  <a:latin typeface="Georgia"/>
                  <a:ea typeface="Georgia"/>
                  <a:cs typeface="Georgia"/>
                  <a:sym typeface="Georgia"/>
                </a:defRPr>
              </a:pPr>
              <a:endParaRPr/>
            </a:p>
          </p:txBody>
        </p:sp>
        <p:sp>
          <p:nvSpPr>
            <p:cNvPr id="14" name="Shape 14"/>
            <p:cNvSpPr/>
            <p:nvPr/>
          </p:nvSpPr>
          <p:spPr>
            <a:xfrm>
              <a:off x="1668270" y="0"/>
              <a:ext cx="562943" cy="567560"/>
            </a:xfrm>
            <a:custGeom>
              <a:avLst/>
              <a:gdLst/>
              <a:ahLst/>
              <a:cxnLst>
                <a:cxn ang="0">
                  <a:pos x="wd2" y="hd2"/>
                </a:cxn>
                <a:cxn ang="5400000">
                  <a:pos x="wd2" y="hd2"/>
                </a:cxn>
                <a:cxn ang="10800000">
                  <a:pos x="wd2" y="hd2"/>
                </a:cxn>
                <a:cxn ang="16200000">
                  <a:pos x="wd2" y="hd2"/>
                </a:cxn>
              </a:cxnLst>
              <a:rect l="0" t="0" r="r" b="b"/>
              <a:pathLst>
                <a:path w="21600" h="21600" extrusionOk="0">
                  <a:moveTo>
                    <a:pt x="10099" y="7400"/>
                  </a:moveTo>
                  <a:cubicBezTo>
                    <a:pt x="10099" y="6400"/>
                    <a:pt x="9257" y="4320"/>
                    <a:pt x="7814" y="4320"/>
                  </a:cubicBezTo>
                  <a:cubicBezTo>
                    <a:pt x="7013" y="4320"/>
                    <a:pt x="6372" y="4760"/>
                    <a:pt x="6372" y="6200"/>
                  </a:cubicBezTo>
                  <a:cubicBezTo>
                    <a:pt x="6372" y="7400"/>
                    <a:pt x="7013" y="9280"/>
                    <a:pt x="8456" y="9280"/>
                  </a:cubicBezTo>
                  <a:cubicBezTo>
                    <a:pt x="8456" y="9280"/>
                    <a:pt x="10099" y="9080"/>
                    <a:pt x="10099" y="7400"/>
                  </a:cubicBezTo>
                  <a:close/>
                  <a:moveTo>
                    <a:pt x="9257" y="12760"/>
                  </a:moveTo>
                  <a:lnTo>
                    <a:pt x="9057" y="12760"/>
                  </a:lnTo>
                  <a:cubicBezTo>
                    <a:pt x="8656" y="12760"/>
                    <a:pt x="7814" y="12960"/>
                    <a:pt x="7013" y="13160"/>
                  </a:cubicBezTo>
                  <a:cubicBezTo>
                    <a:pt x="6372" y="13400"/>
                    <a:pt x="5570" y="13800"/>
                    <a:pt x="5570" y="14800"/>
                  </a:cubicBezTo>
                  <a:cubicBezTo>
                    <a:pt x="5570" y="16040"/>
                    <a:pt x="6572" y="17280"/>
                    <a:pt x="8656" y="17280"/>
                  </a:cubicBezTo>
                  <a:cubicBezTo>
                    <a:pt x="10299" y="17280"/>
                    <a:pt x="11301" y="16240"/>
                    <a:pt x="11301" y="15240"/>
                  </a:cubicBezTo>
                  <a:cubicBezTo>
                    <a:pt x="11301" y="14400"/>
                    <a:pt x="10700" y="13800"/>
                    <a:pt x="9257" y="12760"/>
                  </a:cubicBezTo>
                  <a:close/>
                  <a:moveTo>
                    <a:pt x="19556" y="0"/>
                  </a:moveTo>
                  <a:lnTo>
                    <a:pt x="2244" y="0"/>
                  </a:lnTo>
                  <a:cubicBezTo>
                    <a:pt x="1042" y="0"/>
                    <a:pt x="0" y="1040"/>
                    <a:pt x="0" y="2280"/>
                  </a:cubicBezTo>
                  <a:lnTo>
                    <a:pt x="0" y="19360"/>
                  </a:lnTo>
                  <a:cubicBezTo>
                    <a:pt x="0" y="20560"/>
                    <a:pt x="1042" y="21600"/>
                    <a:pt x="2244" y="21600"/>
                  </a:cubicBezTo>
                  <a:lnTo>
                    <a:pt x="19556" y="21600"/>
                  </a:lnTo>
                  <a:cubicBezTo>
                    <a:pt x="20598" y="21600"/>
                    <a:pt x="21600" y="20560"/>
                    <a:pt x="21600" y="19360"/>
                  </a:cubicBezTo>
                  <a:lnTo>
                    <a:pt x="21600" y="2280"/>
                  </a:lnTo>
                  <a:cubicBezTo>
                    <a:pt x="21600" y="1040"/>
                    <a:pt x="20598" y="0"/>
                    <a:pt x="19556" y="0"/>
                  </a:cubicBezTo>
                  <a:close/>
                  <a:moveTo>
                    <a:pt x="7814" y="18520"/>
                  </a:moveTo>
                  <a:cubicBezTo>
                    <a:pt x="4729" y="18520"/>
                    <a:pt x="3286" y="16880"/>
                    <a:pt x="3286" y="15440"/>
                  </a:cubicBezTo>
                  <a:cubicBezTo>
                    <a:pt x="3286" y="14800"/>
                    <a:pt x="3486" y="13600"/>
                    <a:pt x="4929" y="12760"/>
                  </a:cubicBezTo>
                  <a:cubicBezTo>
                    <a:pt x="5771" y="12160"/>
                    <a:pt x="6773" y="11960"/>
                    <a:pt x="8215" y="11720"/>
                  </a:cubicBezTo>
                  <a:cubicBezTo>
                    <a:pt x="8015" y="11520"/>
                    <a:pt x="8015" y="11320"/>
                    <a:pt x="8015" y="10720"/>
                  </a:cubicBezTo>
                  <a:cubicBezTo>
                    <a:pt x="8015" y="10520"/>
                    <a:pt x="8015" y="10520"/>
                    <a:pt x="8015" y="10080"/>
                  </a:cubicBezTo>
                  <a:lnTo>
                    <a:pt x="7614" y="10080"/>
                  </a:lnTo>
                  <a:cubicBezTo>
                    <a:pt x="5570" y="10080"/>
                    <a:pt x="4128" y="8640"/>
                    <a:pt x="4128" y="7000"/>
                  </a:cubicBezTo>
                  <a:cubicBezTo>
                    <a:pt x="4128" y="5160"/>
                    <a:pt x="5570" y="3120"/>
                    <a:pt x="8656" y="3120"/>
                  </a:cubicBezTo>
                  <a:lnTo>
                    <a:pt x="13184" y="3120"/>
                  </a:lnTo>
                  <a:lnTo>
                    <a:pt x="12744" y="3520"/>
                  </a:lnTo>
                  <a:lnTo>
                    <a:pt x="11942" y="4320"/>
                  </a:lnTo>
                  <a:lnTo>
                    <a:pt x="11101" y="4320"/>
                  </a:lnTo>
                  <a:cubicBezTo>
                    <a:pt x="11541" y="4760"/>
                    <a:pt x="12142" y="5360"/>
                    <a:pt x="12142" y="6600"/>
                  </a:cubicBezTo>
                  <a:cubicBezTo>
                    <a:pt x="12142" y="8240"/>
                    <a:pt x="11301" y="8840"/>
                    <a:pt x="10499" y="9480"/>
                  </a:cubicBezTo>
                  <a:cubicBezTo>
                    <a:pt x="10299" y="9680"/>
                    <a:pt x="10099" y="9880"/>
                    <a:pt x="10099" y="10280"/>
                  </a:cubicBezTo>
                  <a:cubicBezTo>
                    <a:pt x="10099" y="10720"/>
                    <a:pt x="10299" y="10920"/>
                    <a:pt x="10499" y="10920"/>
                  </a:cubicBezTo>
                  <a:cubicBezTo>
                    <a:pt x="10499" y="11120"/>
                    <a:pt x="10700" y="11120"/>
                    <a:pt x="10900" y="11320"/>
                  </a:cubicBezTo>
                  <a:cubicBezTo>
                    <a:pt x="11742" y="11960"/>
                    <a:pt x="12984" y="12560"/>
                    <a:pt x="12984" y="14400"/>
                  </a:cubicBezTo>
                  <a:cubicBezTo>
                    <a:pt x="12984" y="16240"/>
                    <a:pt x="11541" y="18520"/>
                    <a:pt x="7814" y="18520"/>
                  </a:cubicBezTo>
                  <a:close/>
                  <a:moveTo>
                    <a:pt x="18314" y="10920"/>
                  </a:moveTo>
                  <a:lnTo>
                    <a:pt x="16270" y="10920"/>
                  </a:lnTo>
                  <a:lnTo>
                    <a:pt x="16270" y="12960"/>
                  </a:lnTo>
                  <a:lnTo>
                    <a:pt x="15228" y="12960"/>
                  </a:lnTo>
                  <a:lnTo>
                    <a:pt x="15228" y="10920"/>
                  </a:lnTo>
                  <a:lnTo>
                    <a:pt x="12984" y="10920"/>
                  </a:lnTo>
                  <a:lnTo>
                    <a:pt x="12984" y="9680"/>
                  </a:lnTo>
                  <a:lnTo>
                    <a:pt x="15228" y="9680"/>
                  </a:lnTo>
                  <a:lnTo>
                    <a:pt x="15228" y="7640"/>
                  </a:lnTo>
                  <a:lnTo>
                    <a:pt x="16270" y="7640"/>
                  </a:lnTo>
                  <a:lnTo>
                    <a:pt x="16270" y="9680"/>
                  </a:lnTo>
                  <a:lnTo>
                    <a:pt x="18314" y="9680"/>
                  </a:lnTo>
                  <a:lnTo>
                    <a:pt x="18314" y="10920"/>
                  </a:lnTo>
                  <a:close/>
                </a:path>
              </a:pathLst>
            </a:custGeom>
            <a:solidFill>
              <a:srgbClr val="18232D"/>
            </a:solidFill>
            <a:ln w="12700" cap="flat">
              <a:noFill/>
              <a:miter lim="400000"/>
            </a:ln>
            <a:effectLst/>
          </p:spPr>
          <p:txBody>
            <a:bodyPr wrap="square" lIns="45719" tIns="45719" rIns="45719" bIns="45719" numCol="1" anchor="ctr">
              <a:noAutofit/>
            </a:bodyPr>
            <a:lstStyle/>
            <a:p>
              <a:pPr algn="l" defTabSz="457200">
                <a:defRPr sz="1800">
                  <a:solidFill>
                    <a:srgbClr val="323232"/>
                  </a:solidFill>
                  <a:latin typeface="Georgia"/>
                  <a:ea typeface="Georgia"/>
                  <a:cs typeface="Georgia"/>
                  <a:sym typeface="Georgia"/>
                </a:defRPr>
              </a:pPr>
              <a:endParaRPr/>
            </a:p>
          </p:txBody>
        </p:sp>
        <p:sp>
          <p:nvSpPr>
            <p:cNvPr id="15" name="Shape 15"/>
            <p:cNvSpPr/>
            <p:nvPr/>
          </p:nvSpPr>
          <p:spPr>
            <a:xfrm>
              <a:off x="2500097" y="0"/>
              <a:ext cx="567561" cy="567560"/>
            </a:xfrm>
            <a:custGeom>
              <a:avLst/>
              <a:gdLst/>
              <a:ahLst/>
              <a:cxnLst>
                <a:cxn ang="0">
                  <a:pos x="wd2" y="hd2"/>
                </a:cxn>
                <a:cxn ang="5400000">
                  <a:pos x="wd2" y="hd2"/>
                </a:cxn>
                <a:cxn ang="10800000">
                  <a:pos x="wd2" y="hd2"/>
                </a:cxn>
                <a:cxn ang="16200000">
                  <a:pos x="wd2" y="hd2"/>
                </a:cxn>
              </a:cxnLst>
              <a:rect l="0" t="0" r="r" b="b"/>
              <a:pathLst>
                <a:path w="21600" h="21600" extrusionOk="0">
                  <a:moveTo>
                    <a:pt x="19320" y="0"/>
                  </a:moveTo>
                  <a:lnTo>
                    <a:pt x="2080" y="0"/>
                  </a:lnTo>
                  <a:cubicBezTo>
                    <a:pt x="1040" y="0"/>
                    <a:pt x="0" y="1040"/>
                    <a:pt x="0" y="2280"/>
                  </a:cubicBezTo>
                  <a:lnTo>
                    <a:pt x="0" y="19360"/>
                  </a:lnTo>
                  <a:cubicBezTo>
                    <a:pt x="0" y="20560"/>
                    <a:pt x="1040" y="21600"/>
                    <a:pt x="2080" y="21600"/>
                  </a:cubicBezTo>
                  <a:lnTo>
                    <a:pt x="19320" y="21600"/>
                  </a:lnTo>
                  <a:cubicBezTo>
                    <a:pt x="20560" y="21600"/>
                    <a:pt x="21600" y="20560"/>
                    <a:pt x="21600" y="19360"/>
                  </a:cubicBezTo>
                  <a:lnTo>
                    <a:pt x="21600" y="2280"/>
                  </a:lnTo>
                  <a:cubicBezTo>
                    <a:pt x="21600" y="1040"/>
                    <a:pt x="20560" y="0"/>
                    <a:pt x="19320" y="0"/>
                  </a:cubicBezTo>
                  <a:close/>
                  <a:moveTo>
                    <a:pt x="10680" y="6600"/>
                  </a:moveTo>
                  <a:cubicBezTo>
                    <a:pt x="13160" y="6600"/>
                    <a:pt x="15000" y="8560"/>
                    <a:pt x="15000" y="10920"/>
                  </a:cubicBezTo>
                  <a:cubicBezTo>
                    <a:pt x="15000" y="13280"/>
                    <a:pt x="13080" y="15240"/>
                    <a:pt x="10680" y="15240"/>
                  </a:cubicBezTo>
                  <a:cubicBezTo>
                    <a:pt x="8320" y="15240"/>
                    <a:pt x="6400" y="13280"/>
                    <a:pt x="6400" y="10920"/>
                  </a:cubicBezTo>
                  <a:cubicBezTo>
                    <a:pt x="6400" y="8560"/>
                    <a:pt x="8440" y="6600"/>
                    <a:pt x="10680" y="6600"/>
                  </a:cubicBezTo>
                  <a:close/>
                  <a:moveTo>
                    <a:pt x="2680" y="19360"/>
                  </a:moveTo>
                  <a:cubicBezTo>
                    <a:pt x="2280" y="19360"/>
                    <a:pt x="2080" y="19120"/>
                    <a:pt x="2080" y="18920"/>
                  </a:cubicBezTo>
                  <a:lnTo>
                    <a:pt x="2080" y="9680"/>
                  </a:lnTo>
                  <a:lnTo>
                    <a:pt x="4320" y="9680"/>
                  </a:lnTo>
                  <a:cubicBezTo>
                    <a:pt x="4320" y="10080"/>
                    <a:pt x="4320" y="10520"/>
                    <a:pt x="4320" y="10920"/>
                  </a:cubicBezTo>
                  <a:cubicBezTo>
                    <a:pt x="4320" y="14400"/>
                    <a:pt x="7200" y="17280"/>
                    <a:pt x="10680" y="17280"/>
                  </a:cubicBezTo>
                  <a:cubicBezTo>
                    <a:pt x="14200" y="17280"/>
                    <a:pt x="17280" y="14400"/>
                    <a:pt x="17280" y="10920"/>
                  </a:cubicBezTo>
                  <a:cubicBezTo>
                    <a:pt x="17280" y="10520"/>
                    <a:pt x="17280" y="10080"/>
                    <a:pt x="17080" y="9680"/>
                  </a:cubicBezTo>
                  <a:lnTo>
                    <a:pt x="19320" y="9680"/>
                  </a:lnTo>
                  <a:lnTo>
                    <a:pt x="19320" y="18920"/>
                  </a:lnTo>
                  <a:cubicBezTo>
                    <a:pt x="19320" y="19120"/>
                    <a:pt x="19120" y="19360"/>
                    <a:pt x="18720" y="19360"/>
                  </a:cubicBezTo>
                  <a:lnTo>
                    <a:pt x="2680" y="19360"/>
                  </a:lnTo>
                  <a:close/>
                  <a:moveTo>
                    <a:pt x="19320" y="4960"/>
                  </a:moveTo>
                  <a:cubicBezTo>
                    <a:pt x="19320" y="5160"/>
                    <a:pt x="19120" y="5360"/>
                    <a:pt x="18720" y="5360"/>
                  </a:cubicBezTo>
                  <a:lnTo>
                    <a:pt x="16680" y="5360"/>
                  </a:lnTo>
                  <a:cubicBezTo>
                    <a:pt x="16240" y="5360"/>
                    <a:pt x="16040" y="5160"/>
                    <a:pt x="16040" y="4960"/>
                  </a:cubicBezTo>
                  <a:lnTo>
                    <a:pt x="16040" y="2680"/>
                  </a:lnTo>
                  <a:cubicBezTo>
                    <a:pt x="16040" y="2480"/>
                    <a:pt x="16240" y="2280"/>
                    <a:pt x="16680" y="2280"/>
                  </a:cubicBezTo>
                  <a:lnTo>
                    <a:pt x="18720" y="2280"/>
                  </a:lnTo>
                  <a:cubicBezTo>
                    <a:pt x="19120" y="2280"/>
                    <a:pt x="19320" y="2480"/>
                    <a:pt x="19320" y="2680"/>
                  </a:cubicBezTo>
                  <a:lnTo>
                    <a:pt x="19320" y="4960"/>
                  </a:lnTo>
                  <a:close/>
                </a:path>
              </a:pathLst>
            </a:custGeom>
            <a:solidFill>
              <a:srgbClr val="18232D"/>
            </a:solidFill>
            <a:ln w="12700" cap="flat">
              <a:noFill/>
              <a:miter lim="400000"/>
            </a:ln>
            <a:effectLst/>
          </p:spPr>
          <p:txBody>
            <a:bodyPr wrap="square" lIns="45719" tIns="45719" rIns="45719" bIns="45719" numCol="1" anchor="ctr">
              <a:noAutofit/>
            </a:bodyPr>
            <a:lstStyle/>
            <a:p>
              <a:pPr algn="l" defTabSz="457200">
                <a:defRPr sz="1800">
                  <a:solidFill>
                    <a:srgbClr val="323232"/>
                  </a:solidFill>
                  <a:latin typeface="Georgia"/>
                  <a:ea typeface="Georgia"/>
                  <a:cs typeface="Georgia"/>
                  <a:sym typeface="Georgia"/>
                </a:defRPr>
              </a:pPr>
              <a:endParaRPr/>
            </a:p>
          </p:txBody>
        </p:sp>
        <p:sp>
          <p:nvSpPr>
            <p:cNvPr id="16" name="Shape 16"/>
            <p:cNvSpPr/>
            <p:nvPr/>
          </p:nvSpPr>
          <p:spPr>
            <a:xfrm>
              <a:off x="834135" y="2308"/>
              <a:ext cx="562943" cy="562943"/>
            </a:xfrm>
            <a:custGeom>
              <a:avLst/>
              <a:gdLst/>
              <a:ahLst/>
              <a:cxnLst>
                <a:cxn ang="0">
                  <a:pos x="wd2" y="hd2"/>
                </a:cxn>
                <a:cxn ang="5400000">
                  <a:pos x="wd2" y="hd2"/>
                </a:cxn>
                <a:cxn ang="10800000">
                  <a:pos x="wd2" y="hd2"/>
                </a:cxn>
                <a:cxn ang="16200000">
                  <a:pos x="wd2" y="hd2"/>
                </a:cxn>
              </a:cxnLst>
              <a:rect l="0" t="0" r="r" b="b"/>
              <a:pathLst>
                <a:path w="21600" h="21600" extrusionOk="0">
                  <a:moveTo>
                    <a:pt x="19556" y="0"/>
                  </a:moveTo>
                  <a:lnTo>
                    <a:pt x="2244" y="0"/>
                  </a:lnTo>
                  <a:cubicBezTo>
                    <a:pt x="1042" y="0"/>
                    <a:pt x="0" y="1002"/>
                    <a:pt x="0" y="2244"/>
                  </a:cubicBezTo>
                  <a:lnTo>
                    <a:pt x="0" y="19356"/>
                  </a:lnTo>
                  <a:cubicBezTo>
                    <a:pt x="0" y="20598"/>
                    <a:pt x="1042" y="21600"/>
                    <a:pt x="2244" y="21600"/>
                  </a:cubicBezTo>
                  <a:lnTo>
                    <a:pt x="19556" y="21600"/>
                  </a:lnTo>
                  <a:cubicBezTo>
                    <a:pt x="20598" y="21600"/>
                    <a:pt x="21600" y="20598"/>
                    <a:pt x="21600" y="19356"/>
                  </a:cubicBezTo>
                  <a:lnTo>
                    <a:pt x="21600" y="2244"/>
                  </a:lnTo>
                  <a:cubicBezTo>
                    <a:pt x="21600" y="1002"/>
                    <a:pt x="20598" y="0"/>
                    <a:pt x="19556" y="0"/>
                  </a:cubicBezTo>
                  <a:close/>
                  <a:moveTo>
                    <a:pt x="17072" y="7814"/>
                  </a:moveTo>
                  <a:cubicBezTo>
                    <a:pt x="16871" y="12744"/>
                    <a:pt x="13786" y="16270"/>
                    <a:pt x="9057" y="16471"/>
                  </a:cubicBezTo>
                  <a:cubicBezTo>
                    <a:pt x="7013" y="16671"/>
                    <a:pt x="5771" y="16030"/>
                    <a:pt x="4328" y="15228"/>
                  </a:cubicBezTo>
                  <a:cubicBezTo>
                    <a:pt x="5771" y="15429"/>
                    <a:pt x="7614" y="14827"/>
                    <a:pt x="8656" y="13986"/>
                  </a:cubicBezTo>
                  <a:cubicBezTo>
                    <a:pt x="7213" y="13986"/>
                    <a:pt x="6372" y="13184"/>
                    <a:pt x="5971" y="11942"/>
                  </a:cubicBezTo>
                  <a:cubicBezTo>
                    <a:pt x="6372" y="12142"/>
                    <a:pt x="6773" y="11942"/>
                    <a:pt x="7013" y="11942"/>
                  </a:cubicBezTo>
                  <a:cubicBezTo>
                    <a:pt x="5771" y="11501"/>
                    <a:pt x="4929" y="10900"/>
                    <a:pt x="4729" y="9057"/>
                  </a:cubicBezTo>
                  <a:cubicBezTo>
                    <a:pt x="5129" y="9257"/>
                    <a:pt x="5570" y="9458"/>
                    <a:pt x="5971" y="9458"/>
                  </a:cubicBezTo>
                  <a:cubicBezTo>
                    <a:pt x="5129" y="8856"/>
                    <a:pt x="4328" y="6773"/>
                    <a:pt x="5129" y="5530"/>
                  </a:cubicBezTo>
                  <a:cubicBezTo>
                    <a:pt x="6572" y="6973"/>
                    <a:pt x="8215" y="8416"/>
                    <a:pt x="11101" y="8616"/>
                  </a:cubicBezTo>
                  <a:cubicBezTo>
                    <a:pt x="10299" y="5530"/>
                    <a:pt x="14427" y="3887"/>
                    <a:pt x="16070" y="5971"/>
                  </a:cubicBezTo>
                  <a:cubicBezTo>
                    <a:pt x="16871" y="5771"/>
                    <a:pt x="17312" y="5530"/>
                    <a:pt x="17913" y="5330"/>
                  </a:cubicBezTo>
                  <a:cubicBezTo>
                    <a:pt x="17713" y="6171"/>
                    <a:pt x="17312" y="6572"/>
                    <a:pt x="16671" y="6973"/>
                  </a:cubicBezTo>
                  <a:cubicBezTo>
                    <a:pt x="17312" y="6773"/>
                    <a:pt x="17713" y="6773"/>
                    <a:pt x="18114" y="6572"/>
                  </a:cubicBezTo>
                  <a:cubicBezTo>
                    <a:pt x="18114" y="6973"/>
                    <a:pt x="17512" y="7414"/>
                    <a:pt x="17072" y="7814"/>
                  </a:cubicBezTo>
                  <a:close/>
                </a:path>
              </a:pathLst>
            </a:custGeom>
            <a:solidFill>
              <a:srgbClr val="18232D"/>
            </a:solidFill>
            <a:ln w="12700" cap="flat">
              <a:noFill/>
              <a:miter lim="400000"/>
            </a:ln>
            <a:effectLst/>
          </p:spPr>
          <p:txBody>
            <a:bodyPr wrap="square" lIns="45719" tIns="45719" rIns="45719" bIns="45719" numCol="1" anchor="ctr">
              <a:noAutofit/>
            </a:bodyPr>
            <a:lstStyle/>
            <a:p>
              <a:pPr algn="l" defTabSz="457200">
                <a:defRPr sz="1800">
                  <a:solidFill>
                    <a:srgbClr val="323232"/>
                  </a:solidFill>
                  <a:latin typeface="Georgia"/>
                  <a:ea typeface="Georgia"/>
                  <a:cs typeface="Georgia"/>
                  <a:sym typeface="Georgia"/>
                </a:defRPr>
              </a:pPr>
              <a:endParaRPr/>
            </a:p>
          </p:txBody>
        </p:sp>
      </p:grpSp>
      <p:sp>
        <p:nvSpPr>
          <p:cNvPr id="32" name="Shape 32"/>
          <p:cNvSpPr>
            <a:spLocks noGrp="1"/>
          </p:cNvSpPr>
          <p:nvPr>
            <p:ph type="sldNum" sz="quarter" idx="2"/>
          </p:nvPr>
        </p:nvSpPr>
        <p:spPr>
          <a:xfrm>
            <a:off x="11946001" y="13081000"/>
            <a:ext cx="479298" cy="471924"/>
          </a:xfrm>
          <a:prstGeom prst="rect">
            <a:avLst/>
          </a:prstGeom>
        </p:spPr>
        <p:txBody>
          <a:bodyPr/>
          <a:lstStyle>
            <a:lvl1pPr>
              <a:defRPr>
                <a:latin typeface="+mn-lt"/>
              </a:defRPr>
            </a:lvl1pPr>
          </a:lstStyle>
          <a:p>
            <a:fld id="{86CB4B4D-7CA3-9044-876B-883B54F8677D}" type="slidenum">
              <a:rPr lang="uk-UA" smtClean="0"/>
              <a:pPr/>
              <a:t>‹#›</a:t>
            </a:fld>
            <a:endParaRPr lang="uk-UA"/>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4" name="Shape 84"/>
          <p:cNvSpPr>
            <a:spLocks noGrp="1"/>
          </p:cNvSpPr>
          <p:nvPr>
            <p:ph type="pic" sz="half" idx="13"/>
          </p:nvPr>
        </p:nvSpPr>
        <p:spPr>
          <a:xfrm>
            <a:off x="13165980" y="1104900"/>
            <a:ext cx="9525001" cy="11506200"/>
          </a:xfrm>
          <a:prstGeom prst="rect">
            <a:avLst/>
          </a:prstGeom>
        </p:spPr>
        <p:txBody>
          <a:bodyPr lIns="91439" tIns="45719" rIns="91439" bIns="45719" anchor="t">
            <a:noAutofit/>
          </a:bodyPr>
          <a:lstStyle/>
          <a:p>
            <a:endParaRPr/>
          </a:p>
        </p:txBody>
      </p:sp>
      <p:sp>
        <p:nvSpPr>
          <p:cNvPr id="85" name="Shape 85"/>
          <p:cNvSpPr>
            <a:spLocks noGrp="1"/>
          </p:cNvSpPr>
          <p:nvPr>
            <p:ph type="title"/>
          </p:nvPr>
        </p:nvSpPr>
        <p:spPr>
          <a:xfrm>
            <a:off x="1651000" y="1104900"/>
            <a:ext cx="10223500" cy="5613400"/>
          </a:xfrm>
          <a:prstGeom prst="rect">
            <a:avLst/>
          </a:prstGeom>
        </p:spPr>
        <p:txBody>
          <a:bodyPr anchor="b"/>
          <a:lstStyle>
            <a:lvl1pPr>
              <a:defRPr sz="10000">
                <a:solidFill>
                  <a:srgbClr val="FFFFFF"/>
                </a:solidFill>
              </a:defRPr>
            </a:lvl1pPr>
          </a:lstStyle>
          <a:p>
            <a:r>
              <a:t>Title Text</a:t>
            </a:r>
          </a:p>
        </p:txBody>
      </p:sp>
      <p:sp>
        <p:nvSpPr>
          <p:cNvPr id="86" name="Shape 86"/>
          <p:cNvSpPr>
            <a:spLocks noGrp="1"/>
          </p:cNvSpPr>
          <p:nvPr>
            <p:ph type="body" sz="quarter" idx="1"/>
          </p:nvPr>
        </p:nvSpPr>
        <p:spPr>
          <a:xfrm>
            <a:off x="1663700" y="7200900"/>
            <a:ext cx="10223500" cy="5765800"/>
          </a:xfrm>
          <a:prstGeom prst="rect">
            <a:avLst/>
          </a:prstGeom>
        </p:spPr>
        <p:txBody>
          <a:bodyPr anchor="t"/>
          <a:lstStyle>
            <a:lvl1pPr marL="0" indent="0">
              <a:spcBef>
                <a:spcPts val="0"/>
              </a:spcBef>
              <a:buSzTx/>
              <a:buNone/>
              <a:defRPr sz="4400">
                <a:solidFill>
                  <a:srgbClr val="000000"/>
                </a:solidFill>
                <a:latin typeface="Helvetica Light"/>
                <a:ea typeface="Helvetica Light"/>
                <a:cs typeface="Helvetica Light"/>
                <a:sym typeface="Helvetica Light"/>
              </a:defRPr>
            </a:lvl1pPr>
            <a:lvl2pPr marL="0" indent="228600">
              <a:spcBef>
                <a:spcPts val="0"/>
              </a:spcBef>
              <a:buSzTx/>
              <a:buNone/>
              <a:defRPr sz="4400">
                <a:solidFill>
                  <a:srgbClr val="000000"/>
                </a:solidFill>
                <a:latin typeface="Helvetica Light"/>
                <a:ea typeface="Helvetica Light"/>
                <a:cs typeface="Helvetica Light"/>
                <a:sym typeface="Helvetica Light"/>
              </a:defRPr>
            </a:lvl2pPr>
            <a:lvl3pPr marL="0" indent="457200">
              <a:spcBef>
                <a:spcPts val="0"/>
              </a:spcBef>
              <a:buSzTx/>
              <a:buNone/>
              <a:defRPr sz="4400">
                <a:solidFill>
                  <a:srgbClr val="000000"/>
                </a:solidFill>
                <a:latin typeface="Helvetica Light"/>
                <a:ea typeface="Helvetica Light"/>
                <a:cs typeface="Helvetica Light"/>
                <a:sym typeface="Helvetica Light"/>
              </a:defRPr>
            </a:lvl3pPr>
            <a:lvl4pPr marL="0" indent="685800">
              <a:spcBef>
                <a:spcPts val="0"/>
              </a:spcBef>
              <a:buSzTx/>
              <a:buNone/>
              <a:defRPr sz="4400">
                <a:solidFill>
                  <a:srgbClr val="000000"/>
                </a:solidFill>
                <a:latin typeface="Helvetica Light"/>
                <a:ea typeface="Helvetica Light"/>
                <a:cs typeface="Helvetica Light"/>
                <a:sym typeface="Helvetica Light"/>
              </a:defRPr>
            </a:lvl4pPr>
            <a:lvl5pPr marL="0" indent="914400">
              <a:spcBef>
                <a:spcPts val="0"/>
              </a:spcBef>
              <a:buSzTx/>
              <a:buNone/>
              <a:defRPr sz="4400">
                <a:solidFill>
                  <a:srgbClr val="000000"/>
                </a:solidFill>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87" name="Shape 8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94" name="Shape 94"/>
          <p:cNvSpPr>
            <a:spLocks noGrp="1"/>
          </p:cNvSpPr>
          <p:nvPr>
            <p:ph type="title"/>
          </p:nvPr>
        </p:nvSpPr>
        <p:spPr>
          <a:prstGeom prst="rect">
            <a:avLst/>
          </a:prstGeom>
        </p:spPr>
        <p:txBody>
          <a:bodyPr/>
          <a:lstStyle/>
          <a:p>
            <a:r>
              <a:t>Title Text</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02" name="Shape 102"/>
          <p:cNvSpPr>
            <a:spLocks noGrp="1"/>
          </p:cNvSpPr>
          <p:nvPr>
            <p:ph type="title"/>
          </p:nvPr>
        </p:nvSpPr>
        <p:spPr>
          <a:xfrm>
            <a:off x="1689100" y="952500"/>
            <a:ext cx="21005800" cy="2286000"/>
          </a:xfrm>
          <a:prstGeom prst="rect">
            <a:avLst/>
          </a:prstGeom>
        </p:spPr>
        <p:txBody>
          <a:bodyPr/>
          <a:lstStyle/>
          <a:p>
            <a:r>
              <a:t>Title Text</a:t>
            </a:r>
          </a:p>
        </p:txBody>
      </p:sp>
      <p:sp>
        <p:nvSpPr>
          <p:cNvPr id="103" name="Shape 10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4" name="Shape 10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11" name="Shape 111"/>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endParaRPr/>
          </a:p>
        </p:txBody>
      </p:sp>
      <p:sp>
        <p:nvSpPr>
          <p:cNvPr id="112" name="Shape 112"/>
          <p:cNvSpPr>
            <a:spLocks noGrp="1"/>
          </p:cNvSpPr>
          <p:nvPr>
            <p:ph type="title"/>
          </p:nvPr>
        </p:nvSpPr>
        <p:spPr>
          <a:xfrm>
            <a:off x="1689100" y="952500"/>
            <a:ext cx="21005800" cy="2286000"/>
          </a:xfrm>
          <a:prstGeom prst="rect">
            <a:avLst/>
          </a:prstGeom>
        </p:spPr>
        <p:txBody>
          <a:bodyPr/>
          <a:lstStyle/>
          <a:p>
            <a:r>
              <a:t>Title Text</a:t>
            </a:r>
          </a:p>
        </p:txBody>
      </p:sp>
      <p:sp>
        <p:nvSpPr>
          <p:cNvPr id="113" name="Shape 113"/>
          <p:cNvSpPr>
            <a:spLocks noGrp="1"/>
          </p:cNvSpPr>
          <p:nvPr>
            <p:ph type="body" sz="half" idx="1"/>
          </p:nvPr>
        </p:nvSpPr>
        <p:spPr>
          <a:xfrm>
            <a:off x="1689100" y="3238500"/>
            <a:ext cx="10007600" cy="9207500"/>
          </a:xfrm>
          <a:prstGeom prst="rect">
            <a:avLst/>
          </a:prstGeom>
        </p:spPr>
        <p:txBody>
          <a:bodyPr/>
          <a:lstStyle>
            <a:lvl1pPr marL="496711" indent="-496711">
              <a:spcBef>
                <a:spcPts val="4500"/>
              </a:spcBef>
              <a:defRPr sz="4000" b="1">
                <a:solidFill>
                  <a:srgbClr val="769EC4"/>
                </a:solidFill>
              </a:defRPr>
            </a:lvl1pPr>
            <a:lvl2pPr marL="1055511" indent="-496711">
              <a:spcBef>
                <a:spcPts val="4500"/>
              </a:spcBef>
              <a:defRPr sz="4000" b="1">
                <a:solidFill>
                  <a:srgbClr val="769EC4"/>
                </a:solidFill>
              </a:defRPr>
            </a:lvl2pPr>
            <a:lvl3pPr marL="1614311" indent="-496711">
              <a:spcBef>
                <a:spcPts val="4500"/>
              </a:spcBef>
              <a:defRPr sz="4000" b="1">
                <a:solidFill>
                  <a:srgbClr val="769EC4"/>
                </a:solidFill>
              </a:defRPr>
            </a:lvl3pPr>
            <a:lvl4pPr marL="2173111" indent="-496711">
              <a:spcBef>
                <a:spcPts val="4500"/>
              </a:spcBef>
              <a:defRPr sz="4000" b="1">
                <a:solidFill>
                  <a:srgbClr val="769EC4"/>
                </a:solidFill>
              </a:defRPr>
            </a:lvl4pPr>
            <a:lvl5pPr marL="2731911" indent="-496711">
              <a:spcBef>
                <a:spcPts val="4500"/>
              </a:spcBef>
              <a:defRPr sz="4000" b="1">
                <a:solidFill>
                  <a:srgbClr val="769EC4"/>
                </a:solidFill>
              </a:defRPr>
            </a:lvl5pPr>
          </a:lstStyle>
          <a:p>
            <a:r>
              <a:t>Body Level One</a:t>
            </a:r>
          </a:p>
          <a:p>
            <a:pPr lvl="1"/>
            <a:r>
              <a:t>Body Level Two</a:t>
            </a:r>
          </a:p>
          <a:p>
            <a:pPr lvl="2"/>
            <a:r>
              <a:t>Body Level Three</a:t>
            </a:r>
          </a:p>
          <a:p>
            <a:pPr lvl="3"/>
            <a:r>
              <a:t>Body Level Four</a:t>
            </a:r>
          </a:p>
          <a:p>
            <a:pPr lvl="4"/>
            <a:r>
              <a:t>Body Level Five</a:t>
            </a:r>
          </a:p>
        </p:txBody>
      </p:sp>
      <p:sp>
        <p:nvSpPr>
          <p:cNvPr id="114" name="Shape 11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121" name="Shape 121"/>
          <p:cNvSpPr>
            <a:spLocks noGrp="1"/>
          </p:cNvSpPr>
          <p:nvPr>
            <p:ph type="body" idx="1"/>
          </p:nvPr>
        </p:nvSpPr>
        <p:spPr>
          <a:xfrm>
            <a:off x="1689100" y="1778000"/>
            <a:ext cx="21005800" cy="101473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2" name="Shape 12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9" name="Shape 129"/>
          <p:cNvSpPr>
            <a:spLocks noGrp="1"/>
          </p:cNvSpPr>
          <p:nvPr>
            <p:ph type="pic" sz="quarter" idx="13"/>
          </p:nvPr>
        </p:nvSpPr>
        <p:spPr>
          <a:xfrm>
            <a:off x="15760700" y="7048500"/>
            <a:ext cx="7404100" cy="5549900"/>
          </a:xfrm>
          <a:prstGeom prst="rect">
            <a:avLst/>
          </a:prstGeom>
        </p:spPr>
        <p:txBody>
          <a:bodyPr lIns="91439" tIns="45719" rIns="91439" bIns="45719" anchor="t">
            <a:noAutofit/>
          </a:bodyPr>
          <a:lstStyle/>
          <a:p>
            <a:endParaRPr/>
          </a:p>
        </p:txBody>
      </p:sp>
      <p:sp>
        <p:nvSpPr>
          <p:cNvPr id="130" name="Shape 130"/>
          <p:cNvSpPr>
            <a:spLocks noGrp="1"/>
          </p:cNvSpPr>
          <p:nvPr>
            <p:ph type="pic" sz="quarter" idx="14"/>
          </p:nvPr>
        </p:nvSpPr>
        <p:spPr>
          <a:xfrm>
            <a:off x="15760700" y="1130300"/>
            <a:ext cx="7404100" cy="5549900"/>
          </a:xfrm>
          <a:prstGeom prst="rect">
            <a:avLst/>
          </a:prstGeom>
        </p:spPr>
        <p:txBody>
          <a:bodyPr lIns="91439" tIns="45719" rIns="91439" bIns="45719" anchor="t">
            <a:noAutofit/>
          </a:bodyPr>
          <a:lstStyle/>
          <a:p>
            <a:endParaRPr/>
          </a:p>
        </p:txBody>
      </p:sp>
      <p:sp>
        <p:nvSpPr>
          <p:cNvPr id="131" name="Shape 131"/>
          <p:cNvSpPr>
            <a:spLocks noGrp="1"/>
          </p:cNvSpPr>
          <p:nvPr>
            <p:ph type="pic" idx="15"/>
          </p:nvPr>
        </p:nvSpPr>
        <p:spPr>
          <a:xfrm>
            <a:off x="1206500" y="1130300"/>
            <a:ext cx="14173200" cy="11468100"/>
          </a:xfrm>
          <a:prstGeom prst="rect">
            <a:avLst/>
          </a:prstGeom>
        </p:spPr>
        <p:txBody>
          <a:bodyPr lIns="91439" tIns="45719" rIns="91439" bIns="45719" anchor="t">
            <a:noAutofit/>
          </a:bodyPr>
          <a:lstStyle/>
          <a:p>
            <a:endParaRPr/>
          </a:p>
        </p:txBody>
      </p:sp>
      <p:sp>
        <p:nvSpPr>
          <p:cNvPr id="132" name="Shape 1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39" name="Shape 139"/>
          <p:cNvSpPr>
            <a:spLocks noGrp="1"/>
          </p:cNvSpPr>
          <p:nvPr>
            <p:ph type="body" sz="quarter" idx="13"/>
          </p:nvPr>
        </p:nvSpPr>
        <p:spPr>
          <a:xfrm>
            <a:off x="2387600" y="8953500"/>
            <a:ext cx="19621500" cy="685800"/>
          </a:xfrm>
          <a:prstGeom prst="rect">
            <a:avLst/>
          </a:prstGeom>
        </p:spPr>
        <p:txBody>
          <a:bodyPr anchor="t">
            <a:spAutoFit/>
          </a:bodyPr>
          <a:lstStyle>
            <a:lvl1pPr marL="0" indent="0" algn="ctr">
              <a:spcBef>
                <a:spcPts val="0"/>
              </a:spcBef>
              <a:buSzTx/>
              <a:buNone/>
              <a:defRPr sz="3800">
                <a:solidFill>
                  <a:srgbClr val="000000"/>
                </a:solidFill>
                <a:latin typeface="Helvetica Light"/>
                <a:ea typeface="Helvetica Light"/>
                <a:cs typeface="Helvetica Light"/>
                <a:sym typeface="Helvetica Light"/>
              </a:defRPr>
            </a:lvl1pPr>
          </a:lstStyle>
          <a:p>
            <a:r>
              <a:t>–Johnny Appleseed</a:t>
            </a:r>
          </a:p>
        </p:txBody>
      </p:sp>
      <p:sp>
        <p:nvSpPr>
          <p:cNvPr id="140" name="Shape 140"/>
          <p:cNvSpPr>
            <a:spLocks noGrp="1"/>
          </p:cNvSpPr>
          <p:nvPr>
            <p:ph type="body" sz="quarter" idx="14"/>
          </p:nvPr>
        </p:nvSpPr>
        <p:spPr>
          <a:xfrm>
            <a:off x="2387600" y="6045200"/>
            <a:ext cx="19621500" cy="889000"/>
          </a:xfrm>
          <a:prstGeom prst="rect">
            <a:avLst/>
          </a:prstGeom>
        </p:spPr>
        <p:txBody>
          <a:bodyPr>
            <a:spAutoFit/>
          </a:bodyPr>
          <a:lstStyle>
            <a:lvl1pPr marL="0" indent="0" algn="ctr">
              <a:spcBef>
                <a:spcPts val="0"/>
              </a:spcBef>
              <a:buSzTx/>
              <a:buNone/>
              <a:defRPr sz="5200">
                <a:solidFill>
                  <a:srgbClr val="000000"/>
                </a:solidFill>
                <a:latin typeface="Helvetica Light"/>
                <a:ea typeface="Helvetica Light"/>
                <a:cs typeface="Helvetica Light"/>
                <a:sym typeface="Helvetica Light"/>
              </a:defRPr>
            </a:lvl1pPr>
          </a:lstStyle>
          <a:p>
            <a:r>
              <a:t>“Type a quote here.” </a:t>
            </a:r>
          </a:p>
        </p:txBody>
      </p:sp>
      <p:sp>
        <p:nvSpPr>
          <p:cNvPr id="141" name="Shape 1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48" name="Shape 148"/>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149" name="Shape 1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56" name="Shape 15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hoto_page">
    <p:spTree>
      <p:nvGrpSpPr>
        <p:cNvPr id="1" name=""/>
        <p:cNvGrpSpPr/>
        <p:nvPr/>
      </p:nvGrpSpPr>
      <p:grpSpPr>
        <a:xfrm>
          <a:off x="0" y="0"/>
          <a:ext cx="0" cy="0"/>
          <a:chOff x="0" y="0"/>
          <a:chExt cx="0" cy="0"/>
        </a:xfrm>
      </p:grpSpPr>
      <p:sp>
        <p:nvSpPr>
          <p:cNvPr id="11" name="Shape 11"/>
          <p:cNvSpPr/>
          <p:nvPr/>
        </p:nvSpPr>
        <p:spPr>
          <a:xfrm>
            <a:off x="-70318" y="-14171"/>
            <a:ext cx="24524635" cy="13744342"/>
          </a:xfrm>
          <a:prstGeom prst="rect">
            <a:avLst/>
          </a:prstGeom>
          <a:solidFill>
            <a:srgbClr val="22303E"/>
          </a:solidFill>
          <a:ln w="12700">
            <a:miter lim="400000"/>
          </a:ln>
        </p:spPr>
        <p:txBody>
          <a:bodyPr lIns="50800" tIns="50800" rIns="50800" bIns="50800" anchor="ctr"/>
          <a:lstStyle/>
          <a:p>
            <a:pPr>
              <a:defRPr sz="3200">
                <a:solidFill>
                  <a:srgbClr val="FFFFFF"/>
                </a:solidFill>
              </a:defRPr>
            </a:pPr>
            <a:endParaRPr/>
          </a:p>
        </p:txBody>
      </p:sp>
      <p:sp>
        <p:nvSpPr>
          <p:cNvPr id="12" name="Shape 12"/>
          <p:cNvSpPr/>
          <p:nvPr/>
        </p:nvSpPr>
        <p:spPr>
          <a:xfrm>
            <a:off x="558800" y="508000"/>
            <a:ext cx="23266399" cy="12603659"/>
          </a:xfrm>
          <a:prstGeom prst="rect">
            <a:avLst/>
          </a:prstGeom>
          <a:ln w="63500">
            <a:solidFill>
              <a:srgbClr val="18232D"/>
            </a:solidFill>
            <a:miter lim="400000"/>
          </a:ln>
        </p:spPr>
        <p:txBody>
          <a:bodyPr lIns="50800" tIns="50800" rIns="50800" bIns="50800" anchor="ctr"/>
          <a:lstStyle/>
          <a:p>
            <a:pPr>
              <a:defRPr sz="3200">
                <a:solidFill>
                  <a:srgbClr val="FFFFFF"/>
                </a:solidFill>
              </a:defRPr>
            </a:pPr>
            <a:endParaRPr/>
          </a:p>
        </p:txBody>
      </p:sp>
      <p:grpSp>
        <p:nvGrpSpPr>
          <p:cNvPr id="17" name="Group 17"/>
          <p:cNvGrpSpPr/>
          <p:nvPr/>
        </p:nvGrpSpPr>
        <p:grpSpPr>
          <a:xfrm>
            <a:off x="20326370" y="12072092"/>
            <a:ext cx="3067658" cy="567561"/>
            <a:chOff x="0" y="0"/>
            <a:chExt cx="3067657" cy="567559"/>
          </a:xfrm>
        </p:grpSpPr>
        <p:sp>
          <p:nvSpPr>
            <p:cNvPr id="13" name="Shape 13"/>
            <p:cNvSpPr/>
            <p:nvPr/>
          </p:nvSpPr>
          <p:spPr>
            <a:xfrm>
              <a:off x="0" y="0"/>
              <a:ext cx="562942" cy="567559"/>
            </a:xfrm>
            <a:custGeom>
              <a:avLst/>
              <a:gdLst/>
              <a:ahLst/>
              <a:cxnLst>
                <a:cxn ang="0">
                  <a:pos x="wd2" y="hd2"/>
                </a:cxn>
                <a:cxn ang="5400000">
                  <a:pos x="wd2" y="hd2"/>
                </a:cxn>
                <a:cxn ang="10800000">
                  <a:pos x="wd2" y="hd2"/>
                </a:cxn>
                <a:cxn ang="16200000">
                  <a:pos x="wd2" y="hd2"/>
                </a:cxn>
              </a:cxnLst>
              <a:rect l="0" t="0" r="r" b="b"/>
              <a:pathLst>
                <a:path w="21600" h="21600" extrusionOk="0">
                  <a:moveTo>
                    <a:pt x="19356" y="0"/>
                  </a:moveTo>
                  <a:lnTo>
                    <a:pt x="2244" y="0"/>
                  </a:lnTo>
                  <a:cubicBezTo>
                    <a:pt x="1002" y="0"/>
                    <a:pt x="0" y="1040"/>
                    <a:pt x="0" y="2280"/>
                  </a:cubicBezTo>
                  <a:lnTo>
                    <a:pt x="0" y="19320"/>
                  </a:lnTo>
                  <a:cubicBezTo>
                    <a:pt x="0" y="20560"/>
                    <a:pt x="1002" y="21600"/>
                    <a:pt x="2244" y="21600"/>
                  </a:cubicBezTo>
                  <a:lnTo>
                    <a:pt x="19356" y="21600"/>
                  </a:lnTo>
                  <a:cubicBezTo>
                    <a:pt x="20558" y="21600"/>
                    <a:pt x="21600" y="20560"/>
                    <a:pt x="21600" y="19320"/>
                  </a:cubicBezTo>
                  <a:lnTo>
                    <a:pt x="21600" y="2280"/>
                  </a:lnTo>
                  <a:cubicBezTo>
                    <a:pt x="21600" y="1040"/>
                    <a:pt x="20558" y="0"/>
                    <a:pt x="19356" y="0"/>
                  </a:cubicBezTo>
                  <a:close/>
                  <a:moveTo>
                    <a:pt x="18314" y="2280"/>
                  </a:moveTo>
                  <a:lnTo>
                    <a:pt x="18314" y="5560"/>
                  </a:lnTo>
                  <a:lnTo>
                    <a:pt x="16230" y="5560"/>
                  </a:lnTo>
                  <a:cubicBezTo>
                    <a:pt x="15429" y="5560"/>
                    <a:pt x="15028" y="5960"/>
                    <a:pt x="15028" y="6600"/>
                  </a:cubicBezTo>
                  <a:lnTo>
                    <a:pt x="15028" y="8640"/>
                  </a:lnTo>
                  <a:lnTo>
                    <a:pt x="18314" y="8640"/>
                  </a:lnTo>
                  <a:lnTo>
                    <a:pt x="18314" y="11920"/>
                  </a:lnTo>
                  <a:lnTo>
                    <a:pt x="15028" y="11920"/>
                  </a:lnTo>
                  <a:lnTo>
                    <a:pt x="15028" y="19320"/>
                  </a:lnTo>
                  <a:lnTo>
                    <a:pt x="11942" y="19320"/>
                  </a:lnTo>
                  <a:lnTo>
                    <a:pt x="11942" y="11920"/>
                  </a:lnTo>
                  <a:lnTo>
                    <a:pt x="9658" y="11920"/>
                  </a:lnTo>
                  <a:lnTo>
                    <a:pt x="9658" y="8640"/>
                  </a:lnTo>
                  <a:lnTo>
                    <a:pt x="11942" y="8640"/>
                  </a:lnTo>
                  <a:lnTo>
                    <a:pt x="11942" y="5960"/>
                  </a:lnTo>
                  <a:cubicBezTo>
                    <a:pt x="11942" y="3920"/>
                    <a:pt x="13585" y="2280"/>
                    <a:pt x="15629" y="2280"/>
                  </a:cubicBezTo>
                  <a:lnTo>
                    <a:pt x="18314" y="2280"/>
                  </a:lnTo>
                  <a:close/>
                </a:path>
              </a:pathLst>
            </a:custGeom>
            <a:solidFill>
              <a:srgbClr val="18232D"/>
            </a:solidFill>
            <a:ln w="12700" cap="flat">
              <a:noFill/>
              <a:miter lim="400000"/>
            </a:ln>
            <a:effectLst/>
          </p:spPr>
          <p:txBody>
            <a:bodyPr wrap="square" lIns="45719" tIns="45719" rIns="45719" bIns="45719" numCol="1" anchor="ctr">
              <a:noAutofit/>
            </a:bodyPr>
            <a:lstStyle/>
            <a:p>
              <a:pPr algn="l" defTabSz="457200">
                <a:defRPr sz="1800">
                  <a:solidFill>
                    <a:srgbClr val="323232"/>
                  </a:solidFill>
                  <a:latin typeface="Georgia"/>
                  <a:ea typeface="Georgia"/>
                  <a:cs typeface="Georgia"/>
                  <a:sym typeface="Georgia"/>
                </a:defRPr>
              </a:pPr>
              <a:endParaRPr/>
            </a:p>
          </p:txBody>
        </p:sp>
        <p:sp>
          <p:nvSpPr>
            <p:cNvPr id="14" name="Shape 14"/>
            <p:cNvSpPr/>
            <p:nvPr/>
          </p:nvSpPr>
          <p:spPr>
            <a:xfrm>
              <a:off x="1668270" y="0"/>
              <a:ext cx="562943" cy="567560"/>
            </a:xfrm>
            <a:custGeom>
              <a:avLst/>
              <a:gdLst/>
              <a:ahLst/>
              <a:cxnLst>
                <a:cxn ang="0">
                  <a:pos x="wd2" y="hd2"/>
                </a:cxn>
                <a:cxn ang="5400000">
                  <a:pos x="wd2" y="hd2"/>
                </a:cxn>
                <a:cxn ang="10800000">
                  <a:pos x="wd2" y="hd2"/>
                </a:cxn>
                <a:cxn ang="16200000">
                  <a:pos x="wd2" y="hd2"/>
                </a:cxn>
              </a:cxnLst>
              <a:rect l="0" t="0" r="r" b="b"/>
              <a:pathLst>
                <a:path w="21600" h="21600" extrusionOk="0">
                  <a:moveTo>
                    <a:pt x="10099" y="7400"/>
                  </a:moveTo>
                  <a:cubicBezTo>
                    <a:pt x="10099" y="6400"/>
                    <a:pt x="9257" y="4320"/>
                    <a:pt x="7814" y="4320"/>
                  </a:cubicBezTo>
                  <a:cubicBezTo>
                    <a:pt x="7013" y="4320"/>
                    <a:pt x="6372" y="4760"/>
                    <a:pt x="6372" y="6200"/>
                  </a:cubicBezTo>
                  <a:cubicBezTo>
                    <a:pt x="6372" y="7400"/>
                    <a:pt x="7013" y="9280"/>
                    <a:pt x="8456" y="9280"/>
                  </a:cubicBezTo>
                  <a:cubicBezTo>
                    <a:pt x="8456" y="9280"/>
                    <a:pt x="10099" y="9080"/>
                    <a:pt x="10099" y="7400"/>
                  </a:cubicBezTo>
                  <a:close/>
                  <a:moveTo>
                    <a:pt x="9257" y="12760"/>
                  </a:moveTo>
                  <a:lnTo>
                    <a:pt x="9057" y="12760"/>
                  </a:lnTo>
                  <a:cubicBezTo>
                    <a:pt x="8656" y="12760"/>
                    <a:pt x="7814" y="12960"/>
                    <a:pt x="7013" y="13160"/>
                  </a:cubicBezTo>
                  <a:cubicBezTo>
                    <a:pt x="6372" y="13400"/>
                    <a:pt x="5570" y="13800"/>
                    <a:pt x="5570" y="14800"/>
                  </a:cubicBezTo>
                  <a:cubicBezTo>
                    <a:pt x="5570" y="16040"/>
                    <a:pt x="6572" y="17280"/>
                    <a:pt x="8656" y="17280"/>
                  </a:cubicBezTo>
                  <a:cubicBezTo>
                    <a:pt x="10299" y="17280"/>
                    <a:pt x="11301" y="16240"/>
                    <a:pt x="11301" y="15240"/>
                  </a:cubicBezTo>
                  <a:cubicBezTo>
                    <a:pt x="11301" y="14400"/>
                    <a:pt x="10700" y="13800"/>
                    <a:pt x="9257" y="12760"/>
                  </a:cubicBezTo>
                  <a:close/>
                  <a:moveTo>
                    <a:pt x="19556" y="0"/>
                  </a:moveTo>
                  <a:lnTo>
                    <a:pt x="2244" y="0"/>
                  </a:lnTo>
                  <a:cubicBezTo>
                    <a:pt x="1042" y="0"/>
                    <a:pt x="0" y="1040"/>
                    <a:pt x="0" y="2280"/>
                  </a:cubicBezTo>
                  <a:lnTo>
                    <a:pt x="0" y="19360"/>
                  </a:lnTo>
                  <a:cubicBezTo>
                    <a:pt x="0" y="20560"/>
                    <a:pt x="1042" y="21600"/>
                    <a:pt x="2244" y="21600"/>
                  </a:cubicBezTo>
                  <a:lnTo>
                    <a:pt x="19556" y="21600"/>
                  </a:lnTo>
                  <a:cubicBezTo>
                    <a:pt x="20598" y="21600"/>
                    <a:pt x="21600" y="20560"/>
                    <a:pt x="21600" y="19360"/>
                  </a:cubicBezTo>
                  <a:lnTo>
                    <a:pt x="21600" y="2280"/>
                  </a:lnTo>
                  <a:cubicBezTo>
                    <a:pt x="21600" y="1040"/>
                    <a:pt x="20598" y="0"/>
                    <a:pt x="19556" y="0"/>
                  </a:cubicBezTo>
                  <a:close/>
                  <a:moveTo>
                    <a:pt x="7814" y="18520"/>
                  </a:moveTo>
                  <a:cubicBezTo>
                    <a:pt x="4729" y="18520"/>
                    <a:pt x="3286" y="16880"/>
                    <a:pt x="3286" y="15440"/>
                  </a:cubicBezTo>
                  <a:cubicBezTo>
                    <a:pt x="3286" y="14800"/>
                    <a:pt x="3486" y="13600"/>
                    <a:pt x="4929" y="12760"/>
                  </a:cubicBezTo>
                  <a:cubicBezTo>
                    <a:pt x="5771" y="12160"/>
                    <a:pt x="6773" y="11960"/>
                    <a:pt x="8215" y="11720"/>
                  </a:cubicBezTo>
                  <a:cubicBezTo>
                    <a:pt x="8015" y="11520"/>
                    <a:pt x="8015" y="11320"/>
                    <a:pt x="8015" y="10720"/>
                  </a:cubicBezTo>
                  <a:cubicBezTo>
                    <a:pt x="8015" y="10520"/>
                    <a:pt x="8015" y="10520"/>
                    <a:pt x="8015" y="10080"/>
                  </a:cubicBezTo>
                  <a:lnTo>
                    <a:pt x="7614" y="10080"/>
                  </a:lnTo>
                  <a:cubicBezTo>
                    <a:pt x="5570" y="10080"/>
                    <a:pt x="4128" y="8640"/>
                    <a:pt x="4128" y="7000"/>
                  </a:cubicBezTo>
                  <a:cubicBezTo>
                    <a:pt x="4128" y="5160"/>
                    <a:pt x="5570" y="3120"/>
                    <a:pt x="8656" y="3120"/>
                  </a:cubicBezTo>
                  <a:lnTo>
                    <a:pt x="13184" y="3120"/>
                  </a:lnTo>
                  <a:lnTo>
                    <a:pt x="12744" y="3520"/>
                  </a:lnTo>
                  <a:lnTo>
                    <a:pt x="11942" y="4320"/>
                  </a:lnTo>
                  <a:lnTo>
                    <a:pt x="11101" y="4320"/>
                  </a:lnTo>
                  <a:cubicBezTo>
                    <a:pt x="11541" y="4760"/>
                    <a:pt x="12142" y="5360"/>
                    <a:pt x="12142" y="6600"/>
                  </a:cubicBezTo>
                  <a:cubicBezTo>
                    <a:pt x="12142" y="8240"/>
                    <a:pt x="11301" y="8840"/>
                    <a:pt x="10499" y="9480"/>
                  </a:cubicBezTo>
                  <a:cubicBezTo>
                    <a:pt x="10299" y="9680"/>
                    <a:pt x="10099" y="9880"/>
                    <a:pt x="10099" y="10280"/>
                  </a:cubicBezTo>
                  <a:cubicBezTo>
                    <a:pt x="10099" y="10720"/>
                    <a:pt x="10299" y="10920"/>
                    <a:pt x="10499" y="10920"/>
                  </a:cubicBezTo>
                  <a:cubicBezTo>
                    <a:pt x="10499" y="11120"/>
                    <a:pt x="10700" y="11120"/>
                    <a:pt x="10900" y="11320"/>
                  </a:cubicBezTo>
                  <a:cubicBezTo>
                    <a:pt x="11742" y="11960"/>
                    <a:pt x="12984" y="12560"/>
                    <a:pt x="12984" y="14400"/>
                  </a:cubicBezTo>
                  <a:cubicBezTo>
                    <a:pt x="12984" y="16240"/>
                    <a:pt x="11541" y="18520"/>
                    <a:pt x="7814" y="18520"/>
                  </a:cubicBezTo>
                  <a:close/>
                  <a:moveTo>
                    <a:pt x="18314" y="10920"/>
                  </a:moveTo>
                  <a:lnTo>
                    <a:pt x="16270" y="10920"/>
                  </a:lnTo>
                  <a:lnTo>
                    <a:pt x="16270" y="12960"/>
                  </a:lnTo>
                  <a:lnTo>
                    <a:pt x="15228" y="12960"/>
                  </a:lnTo>
                  <a:lnTo>
                    <a:pt x="15228" y="10920"/>
                  </a:lnTo>
                  <a:lnTo>
                    <a:pt x="12984" y="10920"/>
                  </a:lnTo>
                  <a:lnTo>
                    <a:pt x="12984" y="9680"/>
                  </a:lnTo>
                  <a:lnTo>
                    <a:pt x="15228" y="9680"/>
                  </a:lnTo>
                  <a:lnTo>
                    <a:pt x="15228" y="7640"/>
                  </a:lnTo>
                  <a:lnTo>
                    <a:pt x="16270" y="7640"/>
                  </a:lnTo>
                  <a:lnTo>
                    <a:pt x="16270" y="9680"/>
                  </a:lnTo>
                  <a:lnTo>
                    <a:pt x="18314" y="9680"/>
                  </a:lnTo>
                  <a:lnTo>
                    <a:pt x="18314" y="10920"/>
                  </a:lnTo>
                  <a:close/>
                </a:path>
              </a:pathLst>
            </a:custGeom>
            <a:solidFill>
              <a:srgbClr val="18232D"/>
            </a:solidFill>
            <a:ln w="12700" cap="flat">
              <a:noFill/>
              <a:miter lim="400000"/>
            </a:ln>
            <a:effectLst/>
          </p:spPr>
          <p:txBody>
            <a:bodyPr wrap="square" lIns="45719" tIns="45719" rIns="45719" bIns="45719" numCol="1" anchor="ctr">
              <a:noAutofit/>
            </a:bodyPr>
            <a:lstStyle/>
            <a:p>
              <a:pPr algn="l" defTabSz="457200">
                <a:defRPr sz="1800">
                  <a:solidFill>
                    <a:srgbClr val="323232"/>
                  </a:solidFill>
                  <a:latin typeface="Georgia"/>
                  <a:ea typeface="Georgia"/>
                  <a:cs typeface="Georgia"/>
                  <a:sym typeface="Georgia"/>
                </a:defRPr>
              </a:pPr>
              <a:endParaRPr/>
            </a:p>
          </p:txBody>
        </p:sp>
        <p:sp>
          <p:nvSpPr>
            <p:cNvPr id="15" name="Shape 15"/>
            <p:cNvSpPr/>
            <p:nvPr/>
          </p:nvSpPr>
          <p:spPr>
            <a:xfrm>
              <a:off x="2500097" y="0"/>
              <a:ext cx="567561" cy="567560"/>
            </a:xfrm>
            <a:custGeom>
              <a:avLst/>
              <a:gdLst/>
              <a:ahLst/>
              <a:cxnLst>
                <a:cxn ang="0">
                  <a:pos x="wd2" y="hd2"/>
                </a:cxn>
                <a:cxn ang="5400000">
                  <a:pos x="wd2" y="hd2"/>
                </a:cxn>
                <a:cxn ang="10800000">
                  <a:pos x="wd2" y="hd2"/>
                </a:cxn>
                <a:cxn ang="16200000">
                  <a:pos x="wd2" y="hd2"/>
                </a:cxn>
              </a:cxnLst>
              <a:rect l="0" t="0" r="r" b="b"/>
              <a:pathLst>
                <a:path w="21600" h="21600" extrusionOk="0">
                  <a:moveTo>
                    <a:pt x="19320" y="0"/>
                  </a:moveTo>
                  <a:lnTo>
                    <a:pt x="2080" y="0"/>
                  </a:lnTo>
                  <a:cubicBezTo>
                    <a:pt x="1040" y="0"/>
                    <a:pt x="0" y="1040"/>
                    <a:pt x="0" y="2280"/>
                  </a:cubicBezTo>
                  <a:lnTo>
                    <a:pt x="0" y="19360"/>
                  </a:lnTo>
                  <a:cubicBezTo>
                    <a:pt x="0" y="20560"/>
                    <a:pt x="1040" y="21600"/>
                    <a:pt x="2080" y="21600"/>
                  </a:cubicBezTo>
                  <a:lnTo>
                    <a:pt x="19320" y="21600"/>
                  </a:lnTo>
                  <a:cubicBezTo>
                    <a:pt x="20560" y="21600"/>
                    <a:pt x="21600" y="20560"/>
                    <a:pt x="21600" y="19360"/>
                  </a:cubicBezTo>
                  <a:lnTo>
                    <a:pt x="21600" y="2280"/>
                  </a:lnTo>
                  <a:cubicBezTo>
                    <a:pt x="21600" y="1040"/>
                    <a:pt x="20560" y="0"/>
                    <a:pt x="19320" y="0"/>
                  </a:cubicBezTo>
                  <a:close/>
                  <a:moveTo>
                    <a:pt x="10680" y="6600"/>
                  </a:moveTo>
                  <a:cubicBezTo>
                    <a:pt x="13160" y="6600"/>
                    <a:pt x="15000" y="8560"/>
                    <a:pt x="15000" y="10920"/>
                  </a:cubicBezTo>
                  <a:cubicBezTo>
                    <a:pt x="15000" y="13280"/>
                    <a:pt x="13080" y="15240"/>
                    <a:pt x="10680" y="15240"/>
                  </a:cubicBezTo>
                  <a:cubicBezTo>
                    <a:pt x="8320" y="15240"/>
                    <a:pt x="6400" y="13280"/>
                    <a:pt x="6400" y="10920"/>
                  </a:cubicBezTo>
                  <a:cubicBezTo>
                    <a:pt x="6400" y="8560"/>
                    <a:pt x="8440" y="6600"/>
                    <a:pt x="10680" y="6600"/>
                  </a:cubicBezTo>
                  <a:close/>
                  <a:moveTo>
                    <a:pt x="2680" y="19360"/>
                  </a:moveTo>
                  <a:cubicBezTo>
                    <a:pt x="2280" y="19360"/>
                    <a:pt x="2080" y="19120"/>
                    <a:pt x="2080" y="18920"/>
                  </a:cubicBezTo>
                  <a:lnTo>
                    <a:pt x="2080" y="9680"/>
                  </a:lnTo>
                  <a:lnTo>
                    <a:pt x="4320" y="9680"/>
                  </a:lnTo>
                  <a:cubicBezTo>
                    <a:pt x="4320" y="10080"/>
                    <a:pt x="4320" y="10520"/>
                    <a:pt x="4320" y="10920"/>
                  </a:cubicBezTo>
                  <a:cubicBezTo>
                    <a:pt x="4320" y="14400"/>
                    <a:pt x="7200" y="17280"/>
                    <a:pt x="10680" y="17280"/>
                  </a:cubicBezTo>
                  <a:cubicBezTo>
                    <a:pt x="14200" y="17280"/>
                    <a:pt x="17280" y="14400"/>
                    <a:pt x="17280" y="10920"/>
                  </a:cubicBezTo>
                  <a:cubicBezTo>
                    <a:pt x="17280" y="10520"/>
                    <a:pt x="17280" y="10080"/>
                    <a:pt x="17080" y="9680"/>
                  </a:cubicBezTo>
                  <a:lnTo>
                    <a:pt x="19320" y="9680"/>
                  </a:lnTo>
                  <a:lnTo>
                    <a:pt x="19320" y="18920"/>
                  </a:lnTo>
                  <a:cubicBezTo>
                    <a:pt x="19320" y="19120"/>
                    <a:pt x="19120" y="19360"/>
                    <a:pt x="18720" y="19360"/>
                  </a:cubicBezTo>
                  <a:lnTo>
                    <a:pt x="2680" y="19360"/>
                  </a:lnTo>
                  <a:close/>
                  <a:moveTo>
                    <a:pt x="19320" y="4960"/>
                  </a:moveTo>
                  <a:cubicBezTo>
                    <a:pt x="19320" y="5160"/>
                    <a:pt x="19120" y="5360"/>
                    <a:pt x="18720" y="5360"/>
                  </a:cubicBezTo>
                  <a:lnTo>
                    <a:pt x="16680" y="5360"/>
                  </a:lnTo>
                  <a:cubicBezTo>
                    <a:pt x="16240" y="5360"/>
                    <a:pt x="16040" y="5160"/>
                    <a:pt x="16040" y="4960"/>
                  </a:cubicBezTo>
                  <a:lnTo>
                    <a:pt x="16040" y="2680"/>
                  </a:lnTo>
                  <a:cubicBezTo>
                    <a:pt x="16040" y="2480"/>
                    <a:pt x="16240" y="2280"/>
                    <a:pt x="16680" y="2280"/>
                  </a:cubicBezTo>
                  <a:lnTo>
                    <a:pt x="18720" y="2280"/>
                  </a:lnTo>
                  <a:cubicBezTo>
                    <a:pt x="19120" y="2280"/>
                    <a:pt x="19320" y="2480"/>
                    <a:pt x="19320" y="2680"/>
                  </a:cubicBezTo>
                  <a:lnTo>
                    <a:pt x="19320" y="4960"/>
                  </a:lnTo>
                  <a:close/>
                </a:path>
              </a:pathLst>
            </a:custGeom>
            <a:solidFill>
              <a:srgbClr val="18232D"/>
            </a:solidFill>
            <a:ln w="12700" cap="flat">
              <a:noFill/>
              <a:miter lim="400000"/>
            </a:ln>
            <a:effectLst/>
          </p:spPr>
          <p:txBody>
            <a:bodyPr wrap="square" lIns="45719" tIns="45719" rIns="45719" bIns="45719" numCol="1" anchor="ctr">
              <a:noAutofit/>
            </a:bodyPr>
            <a:lstStyle/>
            <a:p>
              <a:pPr algn="l" defTabSz="457200">
                <a:defRPr sz="1800">
                  <a:solidFill>
                    <a:srgbClr val="323232"/>
                  </a:solidFill>
                  <a:latin typeface="Georgia"/>
                  <a:ea typeface="Georgia"/>
                  <a:cs typeface="Georgia"/>
                  <a:sym typeface="Georgia"/>
                </a:defRPr>
              </a:pPr>
              <a:endParaRPr/>
            </a:p>
          </p:txBody>
        </p:sp>
        <p:sp>
          <p:nvSpPr>
            <p:cNvPr id="16" name="Shape 16"/>
            <p:cNvSpPr/>
            <p:nvPr/>
          </p:nvSpPr>
          <p:spPr>
            <a:xfrm>
              <a:off x="834135" y="2308"/>
              <a:ext cx="562943" cy="562943"/>
            </a:xfrm>
            <a:custGeom>
              <a:avLst/>
              <a:gdLst/>
              <a:ahLst/>
              <a:cxnLst>
                <a:cxn ang="0">
                  <a:pos x="wd2" y="hd2"/>
                </a:cxn>
                <a:cxn ang="5400000">
                  <a:pos x="wd2" y="hd2"/>
                </a:cxn>
                <a:cxn ang="10800000">
                  <a:pos x="wd2" y="hd2"/>
                </a:cxn>
                <a:cxn ang="16200000">
                  <a:pos x="wd2" y="hd2"/>
                </a:cxn>
              </a:cxnLst>
              <a:rect l="0" t="0" r="r" b="b"/>
              <a:pathLst>
                <a:path w="21600" h="21600" extrusionOk="0">
                  <a:moveTo>
                    <a:pt x="19556" y="0"/>
                  </a:moveTo>
                  <a:lnTo>
                    <a:pt x="2244" y="0"/>
                  </a:lnTo>
                  <a:cubicBezTo>
                    <a:pt x="1042" y="0"/>
                    <a:pt x="0" y="1002"/>
                    <a:pt x="0" y="2244"/>
                  </a:cubicBezTo>
                  <a:lnTo>
                    <a:pt x="0" y="19356"/>
                  </a:lnTo>
                  <a:cubicBezTo>
                    <a:pt x="0" y="20598"/>
                    <a:pt x="1042" y="21600"/>
                    <a:pt x="2244" y="21600"/>
                  </a:cubicBezTo>
                  <a:lnTo>
                    <a:pt x="19556" y="21600"/>
                  </a:lnTo>
                  <a:cubicBezTo>
                    <a:pt x="20598" y="21600"/>
                    <a:pt x="21600" y="20598"/>
                    <a:pt x="21600" y="19356"/>
                  </a:cubicBezTo>
                  <a:lnTo>
                    <a:pt x="21600" y="2244"/>
                  </a:lnTo>
                  <a:cubicBezTo>
                    <a:pt x="21600" y="1002"/>
                    <a:pt x="20598" y="0"/>
                    <a:pt x="19556" y="0"/>
                  </a:cubicBezTo>
                  <a:close/>
                  <a:moveTo>
                    <a:pt x="17072" y="7814"/>
                  </a:moveTo>
                  <a:cubicBezTo>
                    <a:pt x="16871" y="12744"/>
                    <a:pt x="13786" y="16270"/>
                    <a:pt x="9057" y="16471"/>
                  </a:cubicBezTo>
                  <a:cubicBezTo>
                    <a:pt x="7013" y="16671"/>
                    <a:pt x="5771" y="16030"/>
                    <a:pt x="4328" y="15228"/>
                  </a:cubicBezTo>
                  <a:cubicBezTo>
                    <a:pt x="5771" y="15429"/>
                    <a:pt x="7614" y="14827"/>
                    <a:pt x="8656" y="13986"/>
                  </a:cubicBezTo>
                  <a:cubicBezTo>
                    <a:pt x="7213" y="13986"/>
                    <a:pt x="6372" y="13184"/>
                    <a:pt x="5971" y="11942"/>
                  </a:cubicBezTo>
                  <a:cubicBezTo>
                    <a:pt x="6372" y="12142"/>
                    <a:pt x="6773" y="11942"/>
                    <a:pt x="7013" y="11942"/>
                  </a:cubicBezTo>
                  <a:cubicBezTo>
                    <a:pt x="5771" y="11501"/>
                    <a:pt x="4929" y="10900"/>
                    <a:pt x="4729" y="9057"/>
                  </a:cubicBezTo>
                  <a:cubicBezTo>
                    <a:pt x="5129" y="9257"/>
                    <a:pt x="5570" y="9458"/>
                    <a:pt x="5971" y="9458"/>
                  </a:cubicBezTo>
                  <a:cubicBezTo>
                    <a:pt x="5129" y="8856"/>
                    <a:pt x="4328" y="6773"/>
                    <a:pt x="5129" y="5530"/>
                  </a:cubicBezTo>
                  <a:cubicBezTo>
                    <a:pt x="6572" y="6973"/>
                    <a:pt x="8215" y="8416"/>
                    <a:pt x="11101" y="8616"/>
                  </a:cubicBezTo>
                  <a:cubicBezTo>
                    <a:pt x="10299" y="5530"/>
                    <a:pt x="14427" y="3887"/>
                    <a:pt x="16070" y="5971"/>
                  </a:cubicBezTo>
                  <a:cubicBezTo>
                    <a:pt x="16871" y="5771"/>
                    <a:pt x="17312" y="5530"/>
                    <a:pt x="17913" y="5330"/>
                  </a:cubicBezTo>
                  <a:cubicBezTo>
                    <a:pt x="17713" y="6171"/>
                    <a:pt x="17312" y="6572"/>
                    <a:pt x="16671" y="6973"/>
                  </a:cubicBezTo>
                  <a:cubicBezTo>
                    <a:pt x="17312" y="6773"/>
                    <a:pt x="17713" y="6773"/>
                    <a:pt x="18114" y="6572"/>
                  </a:cubicBezTo>
                  <a:cubicBezTo>
                    <a:pt x="18114" y="6973"/>
                    <a:pt x="17512" y="7414"/>
                    <a:pt x="17072" y="7814"/>
                  </a:cubicBezTo>
                  <a:close/>
                </a:path>
              </a:pathLst>
            </a:custGeom>
            <a:solidFill>
              <a:srgbClr val="18232D"/>
            </a:solidFill>
            <a:ln w="12700" cap="flat">
              <a:noFill/>
              <a:miter lim="400000"/>
            </a:ln>
            <a:effectLst/>
          </p:spPr>
          <p:txBody>
            <a:bodyPr wrap="square" lIns="45719" tIns="45719" rIns="45719" bIns="45719" numCol="1" anchor="ctr">
              <a:noAutofit/>
            </a:bodyPr>
            <a:lstStyle/>
            <a:p>
              <a:pPr algn="l" defTabSz="457200">
                <a:defRPr sz="1800">
                  <a:solidFill>
                    <a:srgbClr val="323232"/>
                  </a:solidFill>
                  <a:latin typeface="Georgia"/>
                  <a:ea typeface="Georgia"/>
                  <a:cs typeface="Georgia"/>
                  <a:sym typeface="Georgia"/>
                </a:defRPr>
              </a:pPr>
              <a:endParaRPr/>
            </a:p>
          </p:txBody>
        </p:sp>
      </p:grpSp>
      <p:sp>
        <p:nvSpPr>
          <p:cNvPr id="32" name="Shape 32"/>
          <p:cNvSpPr>
            <a:spLocks noGrp="1"/>
          </p:cNvSpPr>
          <p:nvPr>
            <p:ph type="sldNum" sz="quarter" idx="2"/>
          </p:nvPr>
        </p:nvSpPr>
        <p:spPr>
          <a:xfrm>
            <a:off x="11946001" y="13081000"/>
            <a:ext cx="479298" cy="471924"/>
          </a:xfrm>
          <a:prstGeom prst="rect">
            <a:avLst/>
          </a:prstGeom>
        </p:spPr>
        <p:txBody>
          <a:bodyPr/>
          <a:lstStyle>
            <a:lvl1pPr>
              <a:defRPr>
                <a:latin typeface="+mn-lt"/>
              </a:defRPr>
            </a:lvl1pPr>
          </a:lstStyle>
          <a:p>
            <a:fld id="{86CB4B4D-7CA3-9044-876B-883B54F8677D}" type="slidenum">
              <a:rPr lang="uk-UA" smtClean="0"/>
              <a:pPr/>
              <a:t>‹#›</a:t>
            </a:fld>
            <a:endParaRPr lang="uk-UA"/>
          </a:p>
        </p:txBody>
      </p:sp>
      <p:sp>
        <p:nvSpPr>
          <p:cNvPr id="3" name="Picture Placeholder 2"/>
          <p:cNvSpPr>
            <a:spLocks noGrp="1"/>
          </p:cNvSpPr>
          <p:nvPr>
            <p:ph type="pic" sz="quarter" idx="10"/>
          </p:nvPr>
        </p:nvSpPr>
        <p:spPr>
          <a:xfrm>
            <a:off x="2576513" y="3074988"/>
            <a:ext cx="1995487" cy="1995487"/>
          </a:xfrm>
        </p:spPr>
        <p:txBody>
          <a:bodyPr/>
          <a:lstStyle/>
          <a:p>
            <a:endParaRPr lang="en-US"/>
          </a:p>
        </p:txBody>
      </p:sp>
      <p:sp>
        <p:nvSpPr>
          <p:cNvPr id="33" name="Picture Placeholder 2"/>
          <p:cNvSpPr>
            <a:spLocks noGrp="1"/>
          </p:cNvSpPr>
          <p:nvPr>
            <p:ph type="pic" sz="quarter" idx="11"/>
          </p:nvPr>
        </p:nvSpPr>
        <p:spPr>
          <a:xfrm>
            <a:off x="5034863" y="3074987"/>
            <a:ext cx="1995487" cy="1995487"/>
          </a:xfrm>
        </p:spPr>
        <p:txBody>
          <a:bodyPr/>
          <a:lstStyle/>
          <a:p>
            <a:endParaRPr lang="en-US"/>
          </a:p>
        </p:txBody>
      </p:sp>
      <p:sp>
        <p:nvSpPr>
          <p:cNvPr id="34" name="Picture Placeholder 2"/>
          <p:cNvSpPr>
            <a:spLocks noGrp="1"/>
          </p:cNvSpPr>
          <p:nvPr>
            <p:ph type="pic" sz="quarter" idx="12"/>
          </p:nvPr>
        </p:nvSpPr>
        <p:spPr>
          <a:xfrm>
            <a:off x="7540873" y="3074988"/>
            <a:ext cx="1995487" cy="1995487"/>
          </a:xfrm>
        </p:spPr>
        <p:txBody>
          <a:bodyPr/>
          <a:lstStyle/>
          <a:p>
            <a:endParaRPr lang="en-US"/>
          </a:p>
        </p:txBody>
      </p:sp>
      <p:sp>
        <p:nvSpPr>
          <p:cNvPr id="35" name="Picture Placeholder 2"/>
          <p:cNvSpPr>
            <a:spLocks noGrp="1"/>
          </p:cNvSpPr>
          <p:nvPr>
            <p:ph type="pic" sz="quarter" idx="13"/>
          </p:nvPr>
        </p:nvSpPr>
        <p:spPr>
          <a:xfrm>
            <a:off x="9999223" y="3074987"/>
            <a:ext cx="1995487" cy="1995487"/>
          </a:xfrm>
        </p:spPr>
        <p:txBody>
          <a:bodyPr/>
          <a:lstStyle/>
          <a:p>
            <a:endParaRPr lang="en-US"/>
          </a:p>
        </p:txBody>
      </p:sp>
      <p:sp>
        <p:nvSpPr>
          <p:cNvPr id="36" name="Picture Placeholder 2"/>
          <p:cNvSpPr>
            <a:spLocks noGrp="1"/>
          </p:cNvSpPr>
          <p:nvPr>
            <p:ph type="pic" sz="quarter" idx="14"/>
          </p:nvPr>
        </p:nvSpPr>
        <p:spPr>
          <a:xfrm>
            <a:off x="12425299" y="3074988"/>
            <a:ext cx="1995487" cy="1995487"/>
          </a:xfrm>
        </p:spPr>
        <p:txBody>
          <a:bodyPr/>
          <a:lstStyle/>
          <a:p>
            <a:endParaRPr lang="en-US"/>
          </a:p>
        </p:txBody>
      </p:sp>
      <p:sp>
        <p:nvSpPr>
          <p:cNvPr id="37" name="Picture Placeholder 2"/>
          <p:cNvSpPr>
            <a:spLocks noGrp="1"/>
          </p:cNvSpPr>
          <p:nvPr>
            <p:ph type="pic" sz="quarter" idx="15"/>
          </p:nvPr>
        </p:nvSpPr>
        <p:spPr>
          <a:xfrm>
            <a:off x="14883649" y="3074987"/>
            <a:ext cx="1995487" cy="1995487"/>
          </a:xfrm>
        </p:spPr>
        <p:txBody>
          <a:bodyPr/>
          <a:lstStyle/>
          <a:p>
            <a:endParaRPr lang="en-US"/>
          </a:p>
        </p:txBody>
      </p:sp>
      <p:sp>
        <p:nvSpPr>
          <p:cNvPr id="38" name="Picture Placeholder 2"/>
          <p:cNvSpPr>
            <a:spLocks noGrp="1"/>
          </p:cNvSpPr>
          <p:nvPr>
            <p:ph type="pic" sz="quarter" idx="16"/>
          </p:nvPr>
        </p:nvSpPr>
        <p:spPr>
          <a:xfrm>
            <a:off x="17389659" y="3074988"/>
            <a:ext cx="1995487" cy="1995487"/>
          </a:xfrm>
        </p:spPr>
        <p:txBody>
          <a:bodyPr/>
          <a:lstStyle/>
          <a:p>
            <a:endParaRPr lang="en-US"/>
          </a:p>
        </p:txBody>
      </p:sp>
      <p:sp>
        <p:nvSpPr>
          <p:cNvPr id="39" name="Picture Placeholder 2"/>
          <p:cNvSpPr>
            <a:spLocks noGrp="1"/>
          </p:cNvSpPr>
          <p:nvPr>
            <p:ph type="pic" sz="quarter" idx="17"/>
          </p:nvPr>
        </p:nvSpPr>
        <p:spPr>
          <a:xfrm>
            <a:off x="19848009" y="3074987"/>
            <a:ext cx="1995487" cy="1995487"/>
          </a:xfrm>
        </p:spPr>
        <p:txBody>
          <a:bodyPr/>
          <a:lstStyle/>
          <a:p>
            <a:endParaRPr lang="en-US"/>
          </a:p>
        </p:txBody>
      </p:sp>
      <p:sp>
        <p:nvSpPr>
          <p:cNvPr id="40" name="Picture Placeholder 2"/>
          <p:cNvSpPr>
            <a:spLocks noGrp="1"/>
          </p:cNvSpPr>
          <p:nvPr>
            <p:ph type="pic" sz="quarter" idx="18"/>
          </p:nvPr>
        </p:nvSpPr>
        <p:spPr>
          <a:xfrm>
            <a:off x="2576513" y="5437630"/>
            <a:ext cx="1995487" cy="1995487"/>
          </a:xfrm>
        </p:spPr>
        <p:txBody>
          <a:bodyPr/>
          <a:lstStyle/>
          <a:p>
            <a:endParaRPr lang="en-US"/>
          </a:p>
        </p:txBody>
      </p:sp>
      <p:sp>
        <p:nvSpPr>
          <p:cNvPr id="41" name="Picture Placeholder 2"/>
          <p:cNvSpPr>
            <a:spLocks noGrp="1"/>
          </p:cNvSpPr>
          <p:nvPr>
            <p:ph type="pic" sz="quarter" idx="19"/>
          </p:nvPr>
        </p:nvSpPr>
        <p:spPr>
          <a:xfrm>
            <a:off x="5034863" y="5437629"/>
            <a:ext cx="1995487" cy="1995487"/>
          </a:xfrm>
        </p:spPr>
        <p:txBody>
          <a:bodyPr/>
          <a:lstStyle/>
          <a:p>
            <a:endParaRPr lang="en-US"/>
          </a:p>
        </p:txBody>
      </p:sp>
      <p:sp>
        <p:nvSpPr>
          <p:cNvPr id="42" name="Picture Placeholder 2"/>
          <p:cNvSpPr>
            <a:spLocks noGrp="1"/>
          </p:cNvSpPr>
          <p:nvPr>
            <p:ph type="pic" sz="quarter" idx="20"/>
          </p:nvPr>
        </p:nvSpPr>
        <p:spPr>
          <a:xfrm>
            <a:off x="7540873" y="5437630"/>
            <a:ext cx="1995487" cy="1995487"/>
          </a:xfrm>
        </p:spPr>
        <p:txBody>
          <a:bodyPr/>
          <a:lstStyle/>
          <a:p>
            <a:endParaRPr lang="en-US"/>
          </a:p>
        </p:txBody>
      </p:sp>
      <p:sp>
        <p:nvSpPr>
          <p:cNvPr id="43" name="Picture Placeholder 2"/>
          <p:cNvSpPr>
            <a:spLocks noGrp="1"/>
          </p:cNvSpPr>
          <p:nvPr>
            <p:ph type="pic" sz="quarter" idx="21"/>
          </p:nvPr>
        </p:nvSpPr>
        <p:spPr>
          <a:xfrm>
            <a:off x="9999223" y="5437629"/>
            <a:ext cx="1995487" cy="1995487"/>
          </a:xfrm>
        </p:spPr>
        <p:txBody>
          <a:bodyPr/>
          <a:lstStyle/>
          <a:p>
            <a:endParaRPr lang="en-US"/>
          </a:p>
        </p:txBody>
      </p:sp>
      <p:sp>
        <p:nvSpPr>
          <p:cNvPr id="44" name="Picture Placeholder 2"/>
          <p:cNvSpPr>
            <a:spLocks noGrp="1"/>
          </p:cNvSpPr>
          <p:nvPr>
            <p:ph type="pic" sz="quarter" idx="22"/>
          </p:nvPr>
        </p:nvSpPr>
        <p:spPr>
          <a:xfrm>
            <a:off x="12425299" y="5437630"/>
            <a:ext cx="1995487" cy="1995487"/>
          </a:xfrm>
        </p:spPr>
        <p:txBody>
          <a:bodyPr/>
          <a:lstStyle/>
          <a:p>
            <a:endParaRPr lang="en-US"/>
          </a:p>
        </p:txBody>
      </p:sp>
      <p:sp>
        <p:nvSpPr>
          <p:cNvPr id="45" name="Picture Placeholder 2"/>
          <p:cNvSpPr>
            <a:spLocks noGrp="1"/>
          </p:cNvSpPr>
          <p:nvPr>
            <p:ph type="pic" sz="quarter" idx="23"/>
          </p:nvPr>
        </p:nvSpPr>
        <p:spPr>
          <a:xfrm>
            <a:off x="14883649" y="5437629"/>
            <a:ext cx="1995487" cy="1995487"/>
          </a:xfrm>
        </p:spPr>
        <p:txBody>
          <a:bodyPr/>
          <a:lstStyle/>
          <a:p>
            <a:endParaRPr lang="en-US"/>
          </a:p>
        </p:txBody>
      </p:sp>
      <p:sp>
        <p:nvSpPr>
          <p:cNvPr id="46" name="Picture Placeholder 2"/>
          <p:cNvSpPr>
            <a:spLocks noGrp="1"/>
          </p:cNvSpPr>
          <p:nvPr>
            <p:ph type="pic" sz="quarter" idx="24"/>
          </p:nvPr>
        </p:nvSpPr>
        <p:spPr>
          <a:xfrm>
            <a:off x="17389659" y="5437630"/>
            <a:ext cx="1995487" cy="1995487"/>
          </a:xfrm>
        </p:spPr>
        <p:txBody>
          <a:bodyPr/>
          <a:lstStyle/>
          <a:p>
            <a:endParaRPr lang="en-US"/>
          </a:p>
        </p:txBody>
      </p:sp>
      <p:sp>
        <p:nvSpPr>
          <p:cNvPr id="47" name="Picture Placeholder 2"/>
          <p:cNvSpPr>
            <a:spLocks noGrp="1"/>
          </p:cNvSpPr>
          <p:nvPr>
            <p:ph type="pic" sz="quarter" idx="25"/>
          </p:nvPr>
        </p:nvSpPr>
        <p:spPr>
          <a:xfrm>
            <a:off x="19848009" y="5437629"/>
            <a:ext cx="1995487" cy="1995487"/>
          </a:xfrm>
        </p:spPr>
        <p:txBody>
          <a:bodyPr/>
          <a:lstStyle/>
          <a:p>
            <a:endParaRPr lang="en-US"/>
          </a:p>
        </p:txBody>
      </p:sp>
    </p:spTree>
    <p:extLst>
      <p:ext uri="{BB962C8B-B14F-4D97-AF65-F5344CB8AC3E}">
        <p14:creationId xmlns:p14="http://schemas.microsoft.com/office/powerpoint/2010/main" val="89830473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Photo_page">
    <p:spTree>
      <p:nvGrpSpPr>
        <p:cNvPr id="1" name=""/>
        <p:cNvGrpSpPr/>
        <p:nvPr/>
      </p:nvGrpSpPr>
      <p:grpSpPr>
        <a:xfrm>
          <a:off x="0" y="0"/>
          <a:ext cx="0" cy="0"/>
          <a:chOff x="0" y="0"/>
          <a:chExt cx="0" cy="0"/>
        </a:xfrm>
      </p:grpSpPr>
      <p:sp>
        <p:nvSpPr>
          <p:cNvPr id="11" name="Shape 11"/>
          <p:cNvSpPr/>
          <p:nvPr/>
        </p:nvSpPr>
        <p:spPr>
          <a:xfrm>
            <a:off x="-70318" y="-14171"/>
            <a:ext cx="24524635" cy="13744342"/>
          </a:xfrm>
          <a:prstGeom prst="rect">
            <a:avLst/>
          </a:prstGeom>
          <a:solidFill>
            <a:srgbClr val="22303E"/>
          </a:solidFill>
          <a:ln w="12700">
            <a:miter lim="400000"/>
          </a:ln>
        </p:spPr>
        <p:txBody>
          <a:bodyPr lIns="50800" tIns="50800" rIns="50800" bIns="50800" anchor="ctr"/>
          <a:lstStyle/>
          <a:p>
            <a:pPr>
              <a:defRPr sz="3200">
                <a:solidFill>
                  <a:srgbClr val="FFFFFF"/>
                </a:solidFill>
              </a:defRPr>
            </a:pPr>
            <a:endParaRPr/>
          </a:p>
        </p:txBody>
      </p:sp>
      <p:sp>
        <p:nvSpPr>
          <p:cNvPr id="3" name="Picture Placeholder 2"/>
          <p:cNvSpPr>
            <a:spLocks noGrp="1"/>
          </p:cNvSpPr>
          <p:nvPr>
            <p:ph type="pic" sz="quarter" idx="10"/>
          </p:nvPr>
        </p:nvSpPr>
        <p:spPr>
          <a:xfrm>
            <a:off x="-70318" y="-61063"/>
            <a:ext cx="12637456" cy="13777063"/>
          </a:xfrm>
          <a:custGeom>
            <a:avLst/>
            <a:gdLst>
              <a:gd name="connsiteX0" fmla="*/ 0 w 8299918"/>
              <a:gd name="connsiteY0" fmla="*/ 13730171 h 13730171"/>
              <a:gd name="connsiteX1" fmla="*/ 0 w 8299918"/>
              <a:gd name="connsiteY1" fmla="*/ 0 h 13730171"/>
              <a:gd name="connsiteX2" fmla="*/ 8299918 w 8299918"/>
              <a:gd name="connsiteY2" fmla="*/ 0 h 13730171"/>
              <a:gd name="connsiteX3" fmla="*/ 8299918 w 8299918"/>
              <a:gd name="connsiteY3" fmla="*/ 13730171 h 13730171"/>
              <a:gd name="connsiteX4" fmla="*/ 0 w 8299918"/>
              <a:gd name="connsiteY4" fmla="*/ 13730171 h 13730171"/>
              <a:gd name="connsiteX0" fmla="*/ 0 w 12637456"/>
              <a:gd name="connsiteY0" fmla="*/ 13777063 h 13777063"/>
              <a:gd name="connsiteX1" fmla="*/ 0 w 12637456"/>
              <a:gd name="connsiteY1" fmla="*/ 46892 h 13777063"/>
              <a:gd name="connsiteX2" fmla="*/ 12637456 w 12637456"/>
              <a:gd name="connsiteY2" fmla="*/ 0 h 13777063"/>
              <a:gd name="connsiteX3" fmla="*/ 8299918 w 12637456"/>
              <a:gd name="connsiteY3" fmla="*/ 13777063 h 13777063"/>
              <a:gd name="connsiteX4" fmla="*/ 0 w 12637456"/>
              <a:gd name="connsiteY4" fmla="*/ 13777063 h 13777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7456" h="13777063">
                <a:moveTo>
                  <a:pt x="0" y="13777063"/>
                </a:moveTo>
                <a:lnTo>
                  <a:pt x="0" y="46892"/>
                </a:lnTo>
                <a:lnTo>
                  <a:pt x="12637456" y="0"/>
                </a:lnTo>
                <a:lnTo>
                  <a:pt x="8299918" y="13777063"/>
                </a:lnTo>
                <a:lnTo>
                  <a:pt x="0" y="13777063"/>
                </a:lnTo>
                <a:close/>
              </a:path>
            </a:pathLst>
          </a:custGeom>
          <a:ln w="12700">
            <a:miter lim="400000"/>
          </a:ln>
          <a:extLst>
            <a:ext uri="{C572A759-6A51-4108-AA02-DFA0A04FC94B}">
              <ma14:wrappingTextBoxFlag xmlns:ma14="http://schemas.microsoft.com/office/mac/drawingml/2011/main" xmlns="" val="1"/>
            </a:ext>
          </a:extLst>
        </p:spPr>
        <p:txBody>
          <a:bodyPr/>
          <a:lstStyle/>
          <a:p>
            <a:endParaRPr lang="en-US"/>
          </a:p>
        </p:txBody>
      </p:sp>
      <p:sp>
        <p:nvSpPr>
          <p:cNvPr id="12" name="Shape 12"/>
          <p:cNvSpPr/>
          <p:nvPr/>
        </p:nvSpPr>
        <p:spPr>
          <a:xfrm>
            <a:off x="558800" y="508000"/>
            <a:ext cx="23266399" cy="12603659"/>
          </a:xfrm>
          <a:prstGeom prst="rect">
            <a:avLst/>
          </a:prstGeom>
          <a:ln w="63500">
            <a:solidFill>
              <a:srgbClr val="18232D"/>
            </a:solidFill>
            <a:miter lim="400000"/>
          </a:ln>
        </p:spPr>
        <p:txBody>
          <a:bodyPr lIns="50800" tIns="50800" rIns="50800" bIns="50800" anchor="ctr"/>
          <a:lstStyle/>
          <a:p>
            <a:pPr>
              <a:defRPr sz="3200">
                <a:solidFill>
                  <a:srgbClr val="FFFFFF"/>
                </a:solidFill>
              </a:defRPr>
            </a:pPr>
            <a:endParaRPr/>
          </a:p>
        </p:txBody>
      </p:sp>
      <p:grpSp>
        <p:nvGrpSpPr>
          <p:cNvPr id="17" name="Group 17"/>
          <p:cNvGrpSpPr/>
          <p:nvPr/>
        </p:nvGrpSpPr>
        <p:grpSpPr>
          <a:xfrm>
            <a:off x="20326370" y="12072092"/>
            <a:ext cx="3067658" cy="567561"/>
            <a:chOff x="0" y="0"/>
            <a:chExt cx="3067657" cy="567559"/>
          </a:xfrm>
        </p:grpSpPr>
        <p:sp>
          <p:nvSpPr>
            <p:cNvPr id="13" name="Shape 13"/>
            <p:cNvSpPr/>
            <p:nvPr/>
          </p:nvSpPr>
          <p:spPr>
            <a:xfrm>
              <a:off x="0" y="0"/>
              <a:ext cx="562942" cy="567559"/>
            </a:xfrm>
            <a:custGeom>
              <a:avLst/>
              <a:gdLst/>
              <a:ahLst/>
              <a:cxnLst>
                <a:cxn ang="0">
                  <a:pos x="wd2" y="hd2"/>
                </a:cxn>
                <a:cxn ang="5400000">
                  <a:pos x="wd2" y="hd2"/>
                </a:cxn>
                <a:cxn ang="10800000">
                  <a:pos x="wd2" y="hd2"/>
                </a:cxn>
                <a:cxn ang="16200000">
                  <a:pos x="wd2" y="hd2"/>
                </a:cxn>
              </a:cxnLst>
              <a:rect l="0" t="0" r="r" b="b"/>
              <a:pathLst>
                <a:path w="21600" h="21600" extrusionOk="0">
                  <a:moveTo>
                    <a:pt x="19356" y="0"/>
                  </a:moveTo>
                  <a:lnTo>
                    <a:pt x="2244" y="0"/>
                  </a:lnTo>
                  <a:cubicBezTo>
                    <a:pt x="1002" y="0"/>
                    <a:pt x="0" y="1040"/>
                    <a:pt x="0" y="2280"/>
                  </a:cubicBezTo>
                  <a:lnTo>
                    <a:pt x="0" y="19320"/>
                  </a:lnTo>
                  <a:cubicBezTo>
                    <a:pt x="0" y="20560"/>
                    <a:pt x="1002" y="21600"/>
                    <a:pt x="2244" y="21600"/>
                  </a:cubicBezTo>
                  <a:lnTo>
                    <a:pt x="19356" y="21600"/>
                  </a:lnTo>
                  <a:cubicBezTo>
                    <a:pt x="20558" y="21600"/>
                    <a:pt x="21600" y="20560"/>
                    <a:pt x="21600" y="19320"/>
                  </a:cubicBezTo>
                  <a:lnTo>
                    <a:pt x="21600" y="2280"/>
                  </a:lnTo>
                  <a:cubicBezTo>
                    <a:pt x="21600" y="1040"/>
                    <a:pt x="20558" y="0"/>
                    <a:pt x="19356" y="0"/>
                  </a:cubicBezTo>
                  <a:close/>
                  <a:moveTo>
                    <a:pt x="18314" y="2280"/>
                  </a:moveTo>
                  <a:lnTo>
                    <a:pt x="18314" y="5560"/>
                  </a:lnTo>
                  <a:lnTo>
                    <a:pt x="16230" y="5560"/>
                  </a:lnTo>
                  <a:cubicBezTo>
                    <a:pt x="15429" y="5560"/>
                    <a:pt x="15028" y="5960"/>
                    <a:pt x="15028" y="6600"/>
                  </a:cubicBezTo>
                  <a:lnTo>
                    <a:pt x="15028" y="8640"/>
                  </a:lnTo>
                  <a:lnTo>
                    <a:pt x="18314" y="8640"/>
                  </a:lnTo>
                  <a:lnTo>
                    <a:pt x="18314" y="11920"/>
                  </a:lnTo>
                  <a:lnTo>
                    <a:pt x="15028" y="11920"/>
                  </a:lnTo>
                  <a:lnTo>
                    <a:pt x="15028" y="19320"/>
                  </a:lnTo>
                  <a:lnTo>
                    <a:pt x="11942" y="19320"/>
                  </a:lnTo>
                  <a:lnTo>
                    <a:pt x="11942" y="11920"/>
                  </a:lnTo>
                  <a:lnTo>
                    <a:pt x="9658" y="11920"/>
                  </a:lnTo>
                  <a:lnTo>
                    <a:pt x="9658" y="8640"/>
                  </a:lnTo>
                  <a:lnTo>
                    <a:pt x="11942" y="8640"/>
                  </a:lnTo>
                  <a:lnTo>
                    <a:pt x="11942" y="5960"/>
                  </a:lnTo>
                  <a:cubicBezTo>
                    <a:pt x="11942" y="3920"/>
                    <a:pt x="13585" y="2280"/>
                    <a:pt x="15629" y="2280"/>
                  </a:cubicBezTo>
                  <a:lnTo>
                    <a:pt x="18314" y="2280"/>
                  </a:lnTo>
                  <a:close/>
                </a:path>
              </a:pathLst>
            </a:custGeom>
            <a:solidFill>
              <a:srgbClr val="18232D"/>
            </a:solidFill>
            <a:ln w="12700" cap="flat">
              <a:noFill/>
              <a:miter lim="400000"/>
            </a:ln>
            <a:effectLst/>
          </p:spPr>
          <p:txBody>
            <a:bodyPr wrap="square" lIns="45719" tIns="45719" rIns="45719" bIns="45719" numCol="1" anchor="ctr">
              <a:noAutofit/>
            </a:bodyPr>
            <a:lstStyle/>
            <a:p>
              <a:pPr algn="l" defTabSz="457200">
                <a:defRPr sz="1800">
                  <a:solidFill>
                    <a:srgbClr val="323232"/>
                  </a:solidFill>
                  <a:latin typeface="Georgia"/>
                  <a:ea typeface="Georgia"/>
                  <a:cs typeface="Georgia"/>
                  <a:sym typeface="Georgia"/>
                </a:defRPr>
              </a:pPr>
              <a:endParaRPr/>
            </a:p>
          </p:txBody>
        </p:sp>
        <p:sp>
          <p:nvSpPr>
            <p:cNvPr id="14" name="Shape 14"/>
            <p:cNvSpPr/>
            <p:nvPr/>
          </p:nvSpPr>
          <p:spPr>
            <a:xfrm>
              <a:off x="1668270" y="0"/>
              <a:ext cx="562943" cy="567560"/>
            </a:xfrm>
            <a:custGeom>
              <a:avLst/>
              <a:gdLst/>
              <a:ahLst/>
              <a:cxnLst>
                <a:cxn ang="0">
                  <a:pos x="wd2" y="hd2"/>
                </a:cxn>
                <a:cxn ang="5400000">
                  <a:pos x="wd2" y="hd2"/>
                </a:cxn>
                <a:cxn ang="10800000">
                  <a:pos x="wd2" y="hd2"/>
                </a:cxn>
                <a:cxn ang="16200000">
                  <a:pos x="wd2" y="hd2"/>
                </a:cxn>
              </a:cxnLst>
              <a:rect l="0" t="0" r="r" b="b"/>
              <a:pathLst>
                <a:path w="21600" h="21600" extrusionOk="0">
                  <a:moveTo>
                    <a:pt x="10099" y="7400"/>
                  </a:moveTo>
                  <a:cubicBezTo>
                    <a:pt x="10099" y="6400"/>
                    <a:pt x="9257" y="4320"/>
                    <a:pt x="7814" y="4320"/>
                  </a:cubicBezTo>
                  <a:cubicBezTo>
                    <a:pt x="7013" y="4320"/>
                    <a:pt x="6372" y="4760"/>
                    <a:pt x="6372" y="6200"/>
                  </a:cubicBezTo>
                  <a:cubicBezTo>
                    <a:pt x="6372" y="7400"/>
                    <a:pt x="7013" y="9280"/>
                    <a:pt x="8456" y="9280"/>
                  </a:cubicBezTo>
                  <a:cubicBezTo>
                    <a:pt x="8456" y="9280"/>
                    <a:pt x="10099" y="9080"/>
                    <a:pt x="10099" y="7400"/>
                  </a:cubicBezTo>
                  <a:close/>
                  <a:moveTo>
                    <a:pt x="9257" y="12760"/>
                  </a:moveTo>
                  <a:lnTo>
                    <a:pt x="9057" y="12760"/>
                  </a:lnTo>
                  <a:cubicBezTo>
                    <a:pt x="8656" y="12760"/>
                    <a:pt x="7814" y="12960"/>
                    <a:pt x="7013" y="13160"/>
                  </a:cubicBezTo>
                  <a:cubicBezTo>
                    <a:pt x="6372" y="13400"/>
                    <a:pt x="5570" y="13800"/>
                    <a:pt x="5570" y="14800"/>
                  </a:cubicBezTo>
                  <a:cubicBezTo>
                    <a:pt x="5570" y="16040"/>
                    <a:pt x="6572" y="17280"/>
                    <a:pt x="8656" y="17280"/>
                  </a:cubicBezTo>
                  <a:cubicBezTo>
                    <a:pt x="10299" y="17280"/>
                    <a:pt x="11301" y="16240"/>
                    <a:pt x="11301" y="15240"/>
                  </a:cubicBezTo>
                  <a:cubicBezTo>
                    <a:pt x="11301" y="14400"/>
                    <a:pt x="10700" y="13800"/>
                    <a:pt x="9257" y="12760"/>
                  </a:cubicBezTo>
                  <a:close/>
                  <a:moveTo>
                    <a:pt x="19556" y="0"/>
                  </a:moveTo>
                  <a:lnTo>
                    <a:pt x="2244" y="0"/>
                  </a:lnTo>
                  <a:cubicBezTo>
                    <a:pt x="1042" y="0"/>
                    <a:pt x="0" y="1040"/>
                    <a:pt x="0" y="2280"/>
                  </a:cubicBezTo>
                  <a:lnTo>
                    <a:pt x="0" y="19360"/>
                  </a:lnTo>
                  <a:cubicBezTo>
                    <a:pt x="0" y="20560"/>
                    <a:pt x="1042" y="21600"/>
                    <a:pt x="2244" y="21600"/>
                  </a:cubicBezTo>
                  <a:lnTo>
                    <a:pt x="19556" y="21600"/>
                  </a:lnTo>
                  <a:cubicBezTo>
                    <a:pt x="20598" y="21600"/>
                    <a:pt x="21600" y="20560"/>
                    <a:pt x="21600" y="19360"/>
                  </a:cubicBezTo>
                  <a:lnTo>
                    <a:pt x="21600" y="2280"/>
                  </a:lnTo>
                  <a:cubicBezTo>
                    <a:pt x="21600" y="1040"/>
                    <a:pt x="20598" y="0"/>
                    <a:pt x="19556" y="0"/>
                  </a:cubicBezTo>
                  <a:close/>
                  <a:moveTo>
                    <a:pt x="7814" y="18520"/>
                  </a:moveTo>
                  <a:cubicBezTo>
                    <a:pt x="4729" y="18520"/>
                    <a:pt x="3286" y="16880"/>
                    <a:pt x="3286" y="15440"/>
                  </a:cubicBezTo>
                  <a:cubicBezTo>
                    <a:pt x="3286" y="14800"/>
                    <a:pt x="3486" y="13600"/>
                    <a:pt x="4929" y="12760"/>
                  </a:cubicBezTo>
                  <a:cubicBezTo>
                    <a:pt x="5771" y="12160"/>
                    <a:pt x="6773" y="11960"/>
                    <a:pt x="8215" y="11720"/>
                  </a:cubicBezTo>
                  <a:cubicBezTo>
                    <a:pt x="8015" y="11520"/>
                    <a:pt x="8015" y="11320"/>
                    <a:pt x="8015" y="10720"/>
                  </a:cubicBezTo>
                  <a:cubicBezTo>
                    <a:pt x="8015" y="10520"/>
                    <a:pt x="8015" y="10520"/>
                    <a:pt x="8015" y="10080"/>
                  </a:cubicBezTo>
                  <a:lnTo>
                    <a:pt x="7614" y="10080"/>
                  </a:lnTo>
                  <a:cubicBezTo>
                    <a:pt x="5570" y="10080"/>
                    <a:pt x="4128" y="8640"/>
                    <a:pt x="4128" y="7000"/>
                  </a:cubicBezTo>
                  <a:cubicBezTo>
                    <a:pt x="4128" y="5160"/>
                    <a:pt x="5570" y="3120"/>
                    <a:pt x="8656" y="3120"/>
                  </a:cubicBezTo>
                  <a:lnTo>
                    <a:pt x="13184" y="3120"/>
                  </a:lnTo>
                  <a:lnTo>
                    <a:pt x="12744" y="3520"/>
                  </a:lnTo>
                  <a:lnTo>
                    <a:pt x="11942" y="4320"/>
                  </a:lnTo>
                  <a:lnTo>
                    <a:pt x="11101" y="4320"/>
                  </a:lnTo>
                  <a:cubicBezTo>
                    <a:pt x="11541" y="4760"/>
                    <a:pt x="12142" y="5360"/>
                    <a:pt x="12142" y="6600"/>
                  </a:cubicBezTo>
                  <a:cubicBezTo>
                    <a:pt x="12142" y="8240"/>
                    <a:pt x="11301" y="8840"/>
                    <a:pt x="10499" y="9480"/>
                  </a:cubicBezTo>
                  <a:cubicBezTo>
                    <a:pt x="10299" y="9680"/>
                    <a:pt x="10099" y="9880"/>
                    <a:pt x="10099" y="10280"/>
                  </a:cubicBezTo>
                  <a:cubicBezTo>
                    <a:pt x="10099" y="10720"/>
                    <a:pt x="10299" y="10920"/>
                    <a:pt x="10499" y="10920"/>
                  </a:cubicBezTo>
                  <a:cubicBezTo>
                    <a:pt x="10499" y="11120"/>
                    <a:pt x="10700" y="11120"/>
                    <a:pt x="10900" y="11320"/>
                  </a:cubicBezTo>
                  <a:cubicBezTo>
                    <a:pt x="11742" y="11960"/>
                    <a:pt x="12984" y="12560"/>
                    <a:pt x="12984" y="14400"/>
                  </a:cubicBezTo>
                  <a:cubicBezTo>
                    <a:pt x="12984" y="16240"/>
                    <a:pt x="11541" y="18520"/>
                    <a:pt x="7814" y="18520"/>
                  </a:cubicBezTo>
                  <a:close/>
                  <a:moveTo>
                    <a:pt x="18314" y="10920"/>
                  </a:moveTo>
                  <a:lnTo>
                    <a:pt x="16270" y="10920"/>
                  </a:lnTo>
                  <a:lnTo>
                    <a:pt x="16270" y="12960"/>
                  </a:lnTo>
                  <a:lnTo>
                    <a:pt x="15228" y="12960"/>
                  </a:lnTo>
                  <a:lnTo>
                    <a:pt x="15228" y="10920"/>
                  </a:lnTo>
                  <a:lnTo>
                    <a:pt x="12984" y="10920"/>
                  </a:lnTo>
                  <a:lnTo>
                    <a:pt x="12984" y="9680"/>
                  </a:lnTo>
                  <a:lnTo>
                    <a:pt x="15228" y="9680"/>
                  </a:lnTo>
                  <a:lnTo>
                    <a:pt x="15228" y="7640"/>
                  </a:lnTo>
                  <a:lnTo>
                    <a:pt x="16270" y="7640"/>
                  </a:lnTo>
                  <a:lnTo>
                    <a:pt x="16270" y="9680"/>
                  </a:lnTo>
                  <a:lnTo>
                    <a:pt x="18314" y="9680"/>
                  </a:lnTo>
                  <a:lnTo>
                    <a:pt x="18314" y="10920"/>
                  </a:lnTo>
                  <a:close/>
                </a:path>
              </a:pathLst>
            </a:custGeom>
            <a:solidFill>
              <a:srgbClr val="18232D"/>
            </a:solidFill>
            <a:ln w="12700" cap="flat">
              <a:noFill/>
              <a:miter lim="400000"/>
            </a:ln>
            <a:effectLst/>
          </p:spPr>
          <p:txBody>
            <a:bodyPr wrap="square" lIns="45719" tIns="45719" rIns="45719" bIns="45719" numCol="1" anchor="ctr">
              <a:noAutofit/>
            </a:bodyPr>
            <a:lstStyle/>
            <a:p>
              <a:pPr algn="l" defTabSz="457200">
                <a:defRPr sz="1800">
                  <a:solidFill>
                    <a:srgbClr val="323232"/>
                  </a:solidFill>
                  <a:latin typeface="Georgia"/>
                  <a:ea typeface="Georgia"/>
                  <a:cs typeface="Georgia"/>
                  <a:sym typeface="Georgia"/>
                </a:defRPr>
              </a:pPr>
              <a:endParaRPr/>
            </a:p>
          </p:txBody>
        </p:sp>
        <p:sp>
          <p:nvSpPr>
            <p:cNvPr id="15" name="Shape 15"/>
            <p:cNvSpPr/>
            <p:nvPr/>
          </p:nvSpPr>
          <p:spPr>
            <a:xfrm>
              <a:off x="2500097" y="0"/>
              <a:ext cx="567561" cy="567560"/>
            </a:xfrm>
            <a:custGeom>
              <a:avLst/>
              <a:gdLst/>
              <a:ahLst/>
              <a:cxnLst>
                <a:cxn ang="0">
                  <a:pos x="wd2" y="hd2"/>
                </a:cxn>
                <a:cxn ang="5400000">
                  <a:pos x="wd2" y="hd2"/>
                </a:cxn>
                <a:cxn ang="10800000">
                  <a:pos x="wd2" y="hd2"/>
                </a:cxn>
                <a:cxn ang="16200000">
                  <a:pos x="wd2" y="hd2"/>
                </a:cxn>
              </a:cxnLst>
              <a:rect l="0" t="0" r="r" b="b"/>
              <a:pathLst>
                <a:path w="21600" h="21600" extrusionOk="0">
                  <a:moveTo>
                    <a:pt x="19320" y="0"/>
                  </a:moveTo>
                  <a:lnTo>
                    <a:pt x="2080" y="0"/>
                  </a:lnTo>
                  <a:cubicBezTo>
                    <a:pt x="1040" y="0"/>
                    <a:pt x="0" y="1040"/>
                    <a:pt x="0" y="2280"/>
                  </a:cubicBezTo>
                  <a:lnTo>
                    <a:pt x="0" y="19360"/>
                  </a:lnTo>
                  <a:cubicBezTo>
                    <a:pt x="0" y="20560"/>
                    <a:pt x="1040" y="21600"/>
                    <a:pt x="2080" y="21600"/>
                  </a:cubicBezTo>
                  <a:lnTo>
                    <a:pt x="19320" y="21600"/>
                  </a:lnTo>
                  <a:cubicBezTo>
                    <a:pt x="20560" y="21600"/>
                    <a:pt x="21600" y="20560"/>
                    <a:pt x="21600" y="19360"/>
                  </a:cubicBezTo>
                  <a:lnTo>
                    <a:pt x="21600" y="2280"/>
                  </a:lnTo>
                  <a:cubicBezTo>
                    <a:pt x="21600" y="1040"/>
                    <a:pt x="20560" y="0"/>
                    <a:pt x="19320" y="0"/>
                  </a:cubicBezTo>
                  <a:close/>
                  <a:moveTo>
                    <a:pt x="10680" y="6600"/>
                  </a:moveTo>
                  <a:cubicBezTo>
                    <a:pt x="13160" y="6600"/>
                    <a:pt x="15000" y="8560"/>
                    <a:pt x="15000" y="10920"/>
                  </a:cubicBezTo>
                  <a:cubicBezTo>
                    <a:pt x="15000" y="13280"/>
                    <a:pt x="13080" y="15240"/>
                    <a:pt x="10680" y="15240"/>
                  </a:cubicBezTo>
                  <a:cubicBezTo>
                    <a:pt x="8320" y="15240"/>
                    <a:pt x="6400" y="13280"/>
                    <a:pt x="6400" y="10920"/>
                  </a:cubicBezTo>
                  <a:cubicBezTo>
                    <a:pt x="6400" y="8560"/>
                    <a:pt x="8440" y="6600"/>
                    <a:pt x="10680" y="6600"/>
                  </a:cubicBezTo>
                  <a:close/>
                  <a:moveTo>
                    <a:pt x="2680" y="19360"/>
                  </a:moveTo>
                  <a:cubicBezTo>
                    <a:pt x="2280" y="19360"/>
                    <a:pt x="2080" y="19120"/>
                    <a:pt x="2080" y="18920"/>
                  </a:cubicBezTo>
                  <a:lnTo>
                    <a:pt x="2080" y="9680"/>
                  </a:lnTo>
                  <a:lnTo>
                    <a:pt x="4320" y="9680"/>
                  </a:lnTo>
                  <a:cubicBezTo>
                    <a:pt x="4320" y="10080"/>
                    <a:pt x="4320" y="10520"/>
                    <a:pt x="4320" y="10920"/>
                  </a:cubicBezTo>
                  <a:cubicBezTo>
                    <a:pt x="4320" y="14400"/>
                    <a:pt x="7200" y="17280"/>
                    <a:pt x="10680" y="17280"/>
                  </a:cubicBezTo>
                  <a:cubicBezTo>
                    <a:pt x="14200" y="17280"/>
                    <a:pt x="17280" y="14400"/>
                    <a:pt x="17280" y="10920"/>
                  </a:cubicBezTo>
                  <a:cubicBezTo>
                    <a:pt x="17280" y="10520"/>
                    <a:pt x="17280" y="10080"/>
                    <a:pt x="17080" y="9680"/>
                  </a:cubicBezTo>
                  <a:lnTo>
                    <a:pt x="19320" y="9680"/>
                  </a:lnTo>
                  <a:lnTo>
                    <a:pt x="19320" y="18920"/>
                  </a:lnTo>
                  <a:cubicBezTo>
                    <a:pt x="19320" y="19120"/>
                    <a:pt x="19120" y="19360"/>
                    <a:pt x="18720" y="19360"/>
                  </a:cubicBezTo>
                  <a:lnTo>
                    <a:pt x="2680" y="19360"/>
                  </a:lnTo>
                  <a:close/>
                  <a:moveTo>
                    <a:pt x="19320" y="4960"/>
                  </a:moveTo>
                  <a:cubicBezTo>
                    <a:pt x="19320" y="5160"/>
                    <a:pt x="19120" y="5360"/>
                    <a:pt x="18720" y="5360"/>
                  </a:cubicBezTo>
                  <a:lnTo>
                    <a:pt x="16680" y="5360"/>
                  </a:lnTo>
                  <a:cubicBezTo>
                    <a:pt x="16240" y="5360"/>
                    <a:pt x="16040" y="5160"/>
                    <a:pt x="16040" y="4960"/>
                  </a:cubicBezTo>
                  <a:lnTo>
                    <a:pt x="16040" y="2680"/>
                  </a:lnTo>
                  <a:cubicBezTo>
                    <a:pt x="16040" y="2480"/>
                    <a:pt x="16240" y="2280"/>
                    <a:pt x="16680" y="2280"/>
                  </a:cubicBezTo>
                  <a:lnTo>
                    <a:pt x="18720" y="2280"/>
                  </a:lnTo>
                  <a:cubicBezTo>
                    <a:pt x="19120" y="2280"/>
                    <a:pt x="19320" y="2480"/>
                    <a:pt x="19320" y="2680"/>
                  </a:cubicBezTo>
                  <a:lnTo>
                    <a:pt x="19320" y="4960"/>
                  </a:lnTo>
                  <a:close/>
                </a:path>
              </a:pathLst>
            </a:custGeom>
            <a:solidFill>
              <a:srgbClr val="18232D"/>
            </a:solidFill>
            <a:ln w="12700" cap="flat">
              <a:noFill/>
              <a:miter lim="400000"/>
            </a:ln>
            <a:effectLst/>
          </p:spPr>
          <p:txBody>
            <a:bodyPr wrap="square" lIns="45719" tIns="45719" rIns="45719" bIns="45719" numCol="1" anchor="ctr">
              <a:noAutofit/>
            </a:bodyPr>
            <a:lstStyle/>
            <a:p>
              <a:pPr algn="l" defTabSz="457200">
                <a:defRPr sz="1800">
                  <a:solidFill>
                    <a:srgbClr val="323232"/>
                  </a:solidFill>
                  <a:latin typeface="Georgia"/>
                  <a:ea typeface="Georgia"/>
                  <a:cs typeface="Georgia"/>
                  <a:sym typeface="Georgia"/>
                </a:defRPr>
              </a:pPr>
              <a:endParaRPr/>
            </a:p>
          </p:txBody>
        </p:sp>
        <p:sp>
          <p:nvSpPr>
            <p:cNvPr id="16" name="Shape 16"/>
            <p:cNvSpPr/>
            <p:nvPr/>
          </p:nvSpPr>
          <p:spPr>
            <a:xfrm>
              <a:off x="834135" y="2308"/>
              <a:ext cx="562943" cy="562943"/>
            </a:xfrm>
            <a:custGeom>
              <a:avLst/>
              <a:gdLst/>
              <a:ahLst/>
              <a:cxnLst>
                <a:cxn ang="0">
                  <a:pos x="wd2" y="hd2"/>
                </a:cxn>
                <a:cxn ang="5400000">
                  <a:pos x="wd2" y="hd2"/>
                </a:cxn>
                <a:cxn ang="10800000">
                  <a:pos x="wd2" y="hd2"/>
                </a:cxn>
                <a:cxn ang="16200000">
                  <a:pos x="wd2" y="hd2"/>
                </a:cxn>
              </a:cxnLst>
              <a:rect l="0" t="0" r="r" b="b"/>
              <a:pathLst>
                <a:path w="21600" h="21600" extrusionOk="0">
                  <a:moveTo>
                    <a:pt x="19556" y="0"/>
                  </a:moveTo>
                  <a:lnTo>
                    <a:pt x="2244" y="0"/>
                  </a:lnTo>
                  <a:cubicBezTo>
                    <a:pt x="1042" y="0"/>
                    <a:pt x="0" y="1002"/>
                    <a:pt x="0" y="2244"/>
                  </a:cubicBezTo>
                  <a:lnTo>
                    <a:pt x="0" y="19356"/>
                  </a:lnTo>
                  <a:cubicBezTo>
                    <a:pt x="0" y="20598"/>
                    <a:pt x="1042" y="21600"/>
                    <a:pt x="2244" y="21600"/>
                  </a:cubicBezTo>
                  <a:lnTo>
                    <a:pt x="19556" y="21600"/>
                  </a:lnTo>
                  <a:cubicBezTo>
                    <a:pt x="20598" y="21600"/>
                    <a:pt x="21600" y="20598"/>
                    <a:pt x="21600" y="19356"/>
                  </a:cubicBezTo>
                  <a:lnTo>
                    <a:pt x="21600" y="2244"/>
                  </a:lnTo>
                  <a:cubicBezTo>
                    <a:pt x="21600" y="1002"/>
                    <a:pt x="20598" y="0"/>
                    <a:pt x="19556" y="0"/>
                  </a:cubicBezTo>
                  <a:close/>
                  <a:moveTo>
                    <a:pt x="17072" y="7814"/>
                  </a:moveTo>
                  <a:cubicBezTo>
                    <a:pt x="16871" y="12744"/>
                    <a:pt x="13786" y="16270"/>
                    <a:pt x="9057" y="16471"/>
                  </a:cubicBezTo>
                  <a:cubicBezTo>
                    <a:pt x="7013" y="16671"/>
                    <a:pt x="5771" y="16030"/>
                    <a:pt x="4328" y="15228"/>
                  </a:cubicBezTo>
                  <a:cubicBezTo>
                    <a:pt x="5771" y="15429"/>
                    <a:pt x="7614" y="14827"/>
                    <a:pt x="8656" y="13986"/>
                  </a:cubicBezTo>
                  <a:cubicBezTo>
                    <a:pt x="7213" y="13986"/>
                    <a:pt x="6372" y="13184"/>
                    <a:pt x="5971" y="11942"/>
                  </a:cubicBezTo>
                  <a:cubicBezTo>
                    <a:pt x="6372" y="12142"/>
                    <a:pt x="6773" y="11942"/>
                    <a:pt x="7013" y="11942"/>
                  </a:cubicBezTo>
                  <a:cubicBezTo>
                    <a:pt x="5771" y="11501"/>
                    <a:pt x="4929" y="10900"/>
                    <a:pt x="4729" y="9057"/>
                  </a:cubicBezTo>
                  <a:cubicBezTo>
                    <a:pt x="5129" y="9257"/>
                    <a:pt x="5570" y="9458"/>
                    <a:pt x="5971" y="9458"/>
                  </a:cubicBezTo>
                  <a:cubicBezTo>
                    <a:pt x="5129" y="8856"/>
                    <a:pt x="4328" y="6773"/>
                    <a:pt x="5129" y="5530"/>
                  </a:cubicBezTo>
                  <a:cubicBezTo>
                    <a:pt x="6572" y="6973"/>
                    <a:pt x="8215" y="8416"/>
                    <a:pt x="11101" y="8616"/>
                  </a:cubicBezTo>
                  <a:cubicBezTo>
                    <a:pt x="10299" y="5530"/>
                    <a:pt x="14427" y="3887"/>
                    <a:pt x="16070" y="5971"/>
                  </a:cubicBezTo>
                  <a:cubicBezTo>
                    <a:pt x="16871" y="5771"/>
                    <a:pt x="17312" y="5530"/>
                    <a:pt x="17913" y="5330"/>
                  </a:cubicBezTo>
                  <a:cubicBezTo>
                    <a:pt x="17713" y="6171"/>
                    <a:pt x="17312" y="6572"/>
                    <a:pt x="16671" y="6973"/>
                  </a:cubicBezTo>
                  <a:cubicBezTo>
                    <a:pt x="17312" y="6773"/>
                    <a:pt x="17713" y="6773"/>
                    <a:pt x="18114" y="6572"/>
                  </a:cubicBezTo>
                  <a:cubicBezTo>
                    <a:pt x="18114" y="6973"/>
                    <a:pt x="17512" y="7414"/>
                    <a:pt x="17072" y="7814"/>
                  </a:cubicBezTo>
                  <a:close/>
                </a:path>
              </a:pathLst>
            </a:custGeom>
            <a:solidFill>
              <a:srgbClr val="18232D"/>
            </a:solidFill>
            <a:ln w="12700" cap="flat">
              <a:noFill/>
              <a:miter lim="400000"/>
            </a:ln>
            <a:effectLst/>
          </p:spPr>
          <p:txBody>
            <a:bodyPr wrap="square" lIns="45719" tIns="45719" rIns="45719" bIns="45719" numCol="1" anchor="ctr">
              <a:noAutofit/>
            </a:bodyPr>
            <a:lstStyle/>
            <a:p>
              <a:pPr algn="l" defTabSz="457200">
                <a:defRPr sz="1800">
                  <a:solidFill>
                    <a:srgbClr val="323232"/>
                  </a:solidFill>
                  <a:latin typeface="Georgia"/>
                  <a:ea typeface="Georgia"/>
                  <a:cs typeface="Georgia"/>
                  <a:sym typeface="Georgia"/>
                </a:defRPr>
              </a:pPr>
              <a:endParaRPr/>
            </a:p>
          </p:txBody>
        </p:sp>
      </p:grpSp>
      <p:sp>
        <p:nvSpPr>
          <p:cNvPr id="32" name="Shape 32"/>
          <p:cNvSpPr>
            <a:spLocks noGrp="1"/>
          </p:cNvSpPr>
          <p:nvPr>
            <p:ph type="sldNum" sz="quarter" idx="2"/>
          </p:nvPr>
        </p:nvSpPr>
        <p:spPr>
          <a:xfrm>
            <a:off x="11946001" y="13081000"/>
            <a:ext cx="479298" cy="471924"/>
          </a:xfrm>
          <a:prstGeom prst="rect">
            <a:avLst/>
          </a:prstGeom>
        </p:spPr>
        <p:txBody>
          <a:bodyPr/>
          <a:lstStyle>
            <a:lvl1pPr>
              <a:defRPr>
                <a:latin typeface="+mn-lt"/>
              </a:defRPr>
            </a:lvl1pPr>
          </a:lstStyle>
          <a:p>
            <a:fld id="{86CB4B4D-7CA3-9044-876B-883B54F8677D}" type="slidenum">
              <a:rPr lang="uk-UA" smtClean="0"/>
              <a:pPr/>
              <a:t>‹#›</a:t>
            </a:fld>
            <a:endParaRPr lang="uk-UA"/>
          </a:p>
        </p:txBody>
      </p:sp>
    </p:spTree>
    <p:extLst>
      <p:ext uri="{BB962C8B-B14F-4D97-AF65-F5344CB8AC3E}">
        <p14:creationId xmlns:p14="http://schemas.microsoft.com/office/powerpoint/2010/main" val="154350826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Photo_page">
    <p:spTree>
      <p:nvGrpSpPr>
        <p:cNvPr id="1" name=""/>
        <p:cNvGrpSpPr/>
        <p:nvPr/>
      </p:nvGrpSpPr>
      <p:grpSpPr>
        <a:xfrm>
          <a:off x="0" y="0"/>
          <a:ext cx="0" cy="0"/>
          <a:chOff x="0" y="0"/>
          <a:chExt cx="0" cy="0"/>
        </a:xfrm>
      </p:grpSpPr>
      <p:sp>
        <p:nvSpPr>
          <p:cNvPr id="11" name="Shape 11"/>
          <p:cNvSpPr/>
          <p:nvPr/>
        </p:nvSpPr>
        <p:spPr>
          <a:xfrm>
            <a:off x="-70318" y="-14171"/>
            <a:ext cx="24524635" cy="13744342"/>
          </a:xfrm>
          <a:prstGeom prst="rect">
            <a:avLst/>
          </a:prstGeom>
          <a:solidFill>
            <a:srgbClr val="22303E"/>
          </a:solidFill>
          <a:ln w="12700">
            <a:miter lim="400000"/>
          </a:ln>
        </p:spPr>
        <p:txBody>
          <a:bodyPr lIns="50800" tIns="50800" rIns="50800" bIns="50800" anchor="ctr"/>
          <a:lstStyle/>
          <a:p>
            <a:pPr>
              <a:defRPr sz="3200">
                <a:solidFill>
                  <a:srgbClr val="FFFFFF"/>
                </a:solidFill>
              </a:defRPr>
            </a:pPr>
            <a:endParaRPr/>
          </a:p>
        </p:txBody>
      </p:sp>
      <p:sp>
        <p:nvSpPr>
          <p:cNvPr id="4" name="Picture Placeholder 3"/>
          <p:cNvSpPr>
            <a:spLocks noGrp="1"/>
          </p:cNvSpPr>
          <p:nvPr>
            <p:ph type="pic" sz="quarter" idx="10"/>
          </p:nvPr>
        </p:nvSpPr>
        <p:spPr>
          <a:xfrm>
            <a:off x="11769725" y="-14288"/>
            <a:ext cx="12684125" cy="13791468"/>
          </a:xfrm>
          <a:custGeom>
            <a:avLst/>
            <a:gdLst>
              <a:gd name="connsiteX0" fmla="*/ 0 w 12684125"/>
              <a:gd name="connsiteY0" fmla="*/ 13744576 h 13744576"/>
              <a:gd name="connsiteX1" fmla="*/ 0 w 12684125"/>
              <a:gd name="connsiteY1" fmla="*/ 0 h 13744576"/>
              <a:gd name="connsiteX2" fmla="*/ 12684125 w 12684125"/>
              <a:gd name="connsiteY2" fmla="*/ 0 h 13744576"/>
              <a:gd name="connsiteX3" fmla="*/ 12684125 w 12684125"/>
              <a:gd name="connsiteY3" fmla="*/ 13744576 h 13744576"/>
              <a:gd name="connsiteX4" fmla="*/ 0 w 12684125"/>
              <a:gd name="connsiteY4" fmla="*/ 13744576 h 13744576"/>
              <a:gd name="connsiteX0" fmla="*/ 4290646 w 12684125"/>
              <a:gd name="connsiteY0" fmla="*/ 13791468 h 13791468"/>
              <a:gd name="connsiteX1" fmla="*/ 0 w 12684125"/>
              <a:gd name="connsiteY1" fmla="*/ 0 h 13791468"/>
              <a:gd name="connsiteX2" fmla="*/ 12684125 w 12684125"/>
              <a:gd name="connsiteY2" fmla="*/ 0 h 13791468"/>
              <a:gd name="connsiteX3" fmla="*/ 12684125 w 12684125"/>
              <a:gd name="connsiteY3" fmla="*/ 13744576 h 13791468"/>
              <a:gd name="connsiteX4" fmla="*/ 4290646 w 12684125"/>
              <a:gd name="connsiteY4" fmla="*/ 13791468 h 13791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4125" h="13791468">
                <a:moveTo>
                  <a:pt x="4290646" y="13791468"/>
                </a:moveTo>
                <a:lnTo>
                  <a:pt x="0" y="0"/>
                </a:lnTo>
                <a:lnTo>
                  <a:pt x="12684125" y="0"/>
                </a:lnTo>
                <a:lnTo>
                  <a:pt x="12684125" y="13744576"/>
                </a:lnTo>
                <a:lnTo>
                  <a:pt x="4290646" y="13791468"/>
                </a:lnTo>
                <a:close/>
              </a:path>
            </a:pathLst>
          </a:custGeom>
          <a:ln w="12700">
            <a:miter lim="400000"/>
          </a:ln>
          <a:extLst>
            <a:ext uri="{C572A759-6A51-4108-AA02-DFA0A04FC94B}">
              <ma14:wrappingTextBoxFlag xmlns:ma14="http://schemas.microsoft.com/office/mac/drawingml/2011/main" xmlns="" val="1"/>
            </a:ext>
          </a:extLst>
        </p:spPr>
        <p:txBody>
          <a:bodyPr/>
          <a:lstStyle/>
          <a:p>
            <a:endParaRPr lang="en-US"/>
          </a:p>
        </p:txBody>
      </p:sp>
      <p:sp>
        <p:nvSpPr>
          <p:cNvPr id="12" name="Shape 12"/>
          <p:cNvSpPr/>
          <p:nvPr/>
        </p:nvSpPr>
        <p:spPr>
          <a:xfrm>
            <a:off x="558800" y="508000"/>
            <a:ext cx="23266399" cy="12603659"/>
          </a:xfrm>
          <a:prstGeom prst="rect">
            <a:avLst/>
          </a:prstGeom>
          <a:ln w="63500">
            <a:solidFill>
              <a:srgbClr val="18232D"/>
            </a:solidFill>
            <a:miter lim="400000"/>
          </a:ln>
        </p:spPr>
        <p:txBody>
          <a:bodyPr lIns="50800" tIns="50800" rIns="50800" bIns="50800" anchor="ctr"/>
          <a:lstStyle/>
          <a:p>
            <a:pPr>
              <a:defRPr sz="3200">
                <a:solidFill>
                  <a:srgbClr val="FFFFFF"/>
                </a:solidFill>
              </a:defRPr>
            </a:pPr>
            <a:endParaRPr/>
          </a:p>
        </p:txBody>
      </p:sp>
      <p:grpSp>
        <p:nvGrpSpPr>
          <p:cNvPr id="17" name="Group 17"/>
          <p:cNvGrpSpPr/>
          <p:nvPr/>
        </p:nvGrpSpPr>
        <p:grpSpPr>
          <a:xfrm>
            <a:off x="20326370" y="12072092"/>
            <a:ext cx="3067658" cy="567561"/>
            <a:chOff x="0" y="0"/>
            <a:chExt cx="3067657" cy="567559"/>
          </a:xfrm>
        </p:grpSpPr>
        <p:sp>
          <p:nvSpPr>
            <p:cNvPr id="13" name="Shape 13"/>
            <p:cNvSpPr/>
            <p:nvPr/>
          </p:nvSpPr>
          <p:spPr>
            <a:xfrm>
              <a:off x="0" y="0"/>
              <a:ext cx="562942" cy="567559"/>
            </a:xfrm>
            <a:custGeom>
              <a:avLst/>
              <a:gdLst/>
              <a:ahLst/>
              <a:cxnLst>
                <a:cxn ang="0">
                  <a:pos x="wd2" y="hd2"/>
                </a:cxn>
                <a:cxn ang="5400000">
                  <a:pos x="wd2" y="hd2"/>
                </a:cxn>
                <a:cxn ang="10800000">
                  <a:pos x="wd2" y="hd2"/>
                </a:cxn>
                <a:cxn ang="16200000">
                  <a:pos x="wd2" y="hd2"/>
                </a:cxn>
              </a:cxnLst>
              <a:rect l="0" t="0" r="r" b="b"/>
              <a:pathLst>
                <a:path w="21600" h="21600" extrusionOk="0">
                  <a:moveTo>
                    <a:pt x="19356" y="0"/>
                  </a:moveTo>
                  <a:lnTo>
                    <a:pt x="2244" y="0"/>
                  </a:lnTo>
                  <a:cubicBezTo>
                    <a:pt x="1002" y="0"/>
                    <a:pt x="0" y="1040"/>
                    <a:pt x="0" y="2280"/>
                  </a:cubicBezTo>
                  <a:lnTo>
                    <a:pt x="0" y="19320"/>
                  </a:lnTo>
                  <a:cubicBezTo>
                    <a:pt x="0" y="20560"/>
                    <a:pt x="1002" y="21600"/>
                    <a:pt x="2244" y="21600"/>
                  </a:cubicBezTo>
                  <a:lnTo>
                    <a:pt x="19356" y="21600"/>
                  </a:lnTo>
                  <a:cubicBezTo>
                    <a:pt x="20558" y="21600"/>
                    <a:pt x="21600" y="20560"/>
                    <a:pt x="21600" y="19320"/>
                  </a:cubicBezTo>
                  <a:lnTo>
                    <a:pt x="21600" y="2280"/>
                  </a:lnTo>
                  <a:cubicBezTo>
                    <a:pt x="21600" y="1040"/>
                    <a:pt x="20558" y="0"/>
                    <a:pt x="19356" y="0"/>
                  </a:cubicBezTo>
                  <a:close/>
                  <a:moveTo>
                    <a:pt x="18314" y="2280"/>
                  </a:moveTo>
                  <a:lnTo>
                    <a:pt x="18314" y="5560"/>
                  </a:lnTo>
                  <a:lnTo>
                    <a:pt x="16230" y="5560"/>
                  </a:lnTo>
                  <a:cubicBezTo>
                    <a:pt x="15429" y="5560"/>
                    <a:pt x="15028" y="5960"/>
                    <a:pt x="15028" y="6600"/>
                  </a:cubicBezTo>
                  <a:lnTo>
                    <a:pt x="15028" y="8640"/>
                  </a:lnTo>
                  <a:lnTo>
                    <a:pt x="18314" y="8640"/>
                  </a:lnTo>
                  <a:lnTo>
                    <a:pt x="18314" y="11920"/>
                  </a:lnTo>
                  <a:lnTo>
                    <a:pt x="15028" y="11920"/>
                  </a:lnTo>
                  <a:lnTo>
                    <a:pt x="15028" y="19320"/>
                  </a:lnTo>
                  <a:lnTo>
                    <a:pt x="11942" y="19320"/>
                  </a:lnTo>
                  <a:lnTo>
                    <a:pt x="11942" y="11920"/>
                  </a:lnTo>
                  <a:lnTo>
                    <a:pt x="9658" y="11920"/>
                  </a:lnTo>
                  <a:lnTo>
                    <a:pt x="9658" y="8640"/>
                  </a:lnTo>
                  <a:lnTo>
                    <a:pt x="11942" y="8640"/>
                  </a:lnTo>
                  <a:lnTo>
                    <a:pt x="11942" y="5960"/>
                  </a:lnTo>
                  <a:cubicBezTo>
                    <a:pt x="11942" y="3920"/>
                    <a:pt x="13585" y="2280"/>
                    <a:pt x="15629" y="2280"/>
                  </a:cubicBezTo>
                  <a:lnTo>
                    <a:pt x="18314" y="2280"/>
                  </a:lnTo>
                  <a:close/>
                </a:path>
              </a:pathLst>
            </a:custGeom>
            <a:solidFill>
              <a:srgbClr val="18232D"/>
            </a:solidFill>
            <a:ln w="12700" cap="flat">
              <a:noFill/>
              <a:miter lim="400000"/>
            </a:ln>
            <a:effectLst/>
          </p:spPr>
          <p:txBody>
            <a:bodyPr wrap="square" lIns="45719" tIns="45719" rIns="45719" bIns="45719" numCol="1" anchor="ctr">
              <a:noAutofit/>
            </a:bodyPr>
            <a:lstStyle/>
            <a:p>
              <a:pPr algn="l" defTabSz="457200">
                <a:defRPr sz="1800">
                  <a:solidFill>
                    <a:srgbClr val="323232"/>
                  </a:solidFill>
                  <a:latin typeface="Georgia"/>
                  <a:ea typeface="Georgia"/>
                  <a:cs typeface="Georgia"/>
                  <a:sym typeface="Georgia"/>
                </a:defRPr>
              </a:pPr>
              <a:endParaRPr/>
            </a:p>
          </p:txBody>
        </p:sp>
        <p:sp>
          <p:nvSpPr>
            <p:cNvPr id="14" name="Shape 14"/>
            <p:cNvSpPr/>
            <p:nvPr/>
          </p:nvSpPr>
          <p:spPr>
            <a:xfrm>
              <a:off x="1668270" y="0"/>
              <a:ext cx="562943" cy="567560"/>
            </a:xfrm>
            <a:custGeom>
              <a:avLst/>
              <a:gdLst/>
              <a:ahLst/>
              <a:cxnLst>
                <a:cxn ang="0">
                  <a:pos x="wd2" y="hd2"/>
                </a:cxn>
                <a:cxn ang="5400000">
                  <a:pos x="wd2" y="hd2"/>
                </a:cxn>
                <a:cxn ang="10800000">
                  <a:pos x="wd2" y="hd2"/>
                </a:cxn>
                <a:cxn ang="16200000">
                  <a:pos x="wd2" y="hd2"/>
                </a:cxn>
              </a:cxnLst>
              <a:rect l="0" t="0" r="r" b="b"/>
              <a:pathLst>
                <a:path w="21600" h="21600" extrusionOk="0">
                  <a:moveTo>
                    <a:pt x="10099" y="7400"/>
                  </a:moveTo>
                  <a:cubicBezTo>
                    <a:pt x="10099" y="6400"/>
                    <a:pt x="9257" y="4320"/>
                    <a:pt x="7814" y="4320"/>
                  </a:cubicBezTo>
                  <a:cubicBezTo>
                    <a:pt x="7013" y="4320"/>
                    <a:pt x="6372" y="4760"/>
                    <a:pt x="6372" y="6200"/>
                  </a:cubicBezTo>
                  <a:cubicBezTo>
                    <a:pt x="6372" y="7400"/>
                    <a:pt x="7013" y="9280"/>
                    <a:pt x="8456" y="9280"/>
                  </a:cubicBezTo>
                  <a:cubicBezTo>
                    <a:pt x="8456" y="9280"/>
                    <a:pt x="10099" y="9080"/>
                    <a:pt x="10099" y="7400"/>
                  </a:cubicBezTo>
                  <a:close/>
                  <a:moveTo>
                    <a:pt x="9257" y="12760"/>
                  </a:moveTo>
                  <a:lnTo>
                    <a:pt x="9057" y="12760"/>
                  </a:lnTo>
                  <a:cubicBezTo>
                    <a:pt x="8656" y="12760"/>
                    <a:pt x="7814" y="12960"/>
                    <a:pt x="7013" y="13160"/>
                  </a:cubicBezTo>
                  <a:cubicBezTo>
                    <a:pt x="6372" y="13400"/>
                    <a:pt x="5570" y="13800"/>
                    <a:pt x="5570" y="14800"/>
                  </a:cubicBezTo>
                  <a:cubicBezTo>
                    <a:pt x="5570" y="16040"/>
                    <a:pt x="6572" y="17280"/>
                    <a:pt x="8656" y="17280"/>
                  </a:cubicBezTo>
                  <a:cubicBezTo>
                    <a:pt x="10299" y="17280"/>
                    <a:pt x="11301" y="16240"/>
                    <a:pt x="11301" y="15240"/>
                  </a:cubicBezTo>
                  <a:cubicBezTo>
                    <a:pt x="11301" y="14400"/>
                    <a:pt x="10700" y="13800"/>
                    <a:pt x="9257" y="12760"/>
                  </a:cubicBezTo>
                  <a:close/>
                  <a:moveTo>
                    <a:pt x="19556" y="0"/>
                  </a:moveTo>
                  <a:lnTo>
                    <a:pt x="2244" y="0"/>
                  </a:lnTo>
                  <a:cubicBezTo>
                    <a:pt x="1042" y="0"/>
                    <a:pt x="0" y="1040"/>
                    <a:pt x="0" y="2280"/>
                  </a:cubicBezTo>
                  <a:lnTo>
                    <a:pt x="0" y="19360"/>
                  </a:lnTo>
                  <a:cubicBezTo>
                    <a:pt x="0" y="20560"/>
                    <a:pt x="1042" y="21600"/>
                    <a:pt x="2244" y="21600"/>
                  </a:cubicBezTo>
                  <a:lnTo>
                    <a:pt x="19556" y="21600"/>
                  </a:lnTo>
                  <a:cubicBezTo>
                    <a:pt x="20598" y="21600"/>
                    <a:pt x="21600" y="20560"/>
                    <a:pt x="21600" y="19360"/>
                  </a:cubicBezTo>
                  <a:lnTo>
                    <a:pt x="21600" y="2280"/>
                  </a:lnTo>
                  <a:cubicBezTo>
                    <a:pt x="21600" y="1040"/>
                    <a:pt x="20598" y="0"/>
                    <a:pt x="19556" y="0"/>
                  </a:cubicBezTo>
                  <a:close/>
                  <a:moveTo>
                    <a:pt x="7814" y="18520"/>
                  </a:moveTo>
                  <a:cubicBezTo>
                    <a:pt x="4729" y="18520"/>
                    <a:pt x="3286" y="16880"/>
                    <a:pt x="3286" y="15440"/>
                  </a:cubicBezTo>
                  <a:cubicBezTo>
                    <a:pt x="3286" y="14800"/>
                    <a:pt x="3486" y="13600"/>
                    <a:pt x="4929" y="12760"/>
                  </a:cubicBezTo>
                  <a:cubicBezTo>
                    <a:pt x="5771" y="12160"/>
                    <a:pt x="6773" y="11960"/>
                    <a:pt x="8215" y="11720"/>
                  </a:cubicBezTo>
                  <a:cubicBezTo>
                    <a:pt x="8015" y="11520"/>
                    <a:pt x="8015" y="11320"/>
                    <a:pt x="8015" y="10720"/>
                  </a:cubicBezTo>
                  <a:cubicBezTo>
                    <a:pt x="8015" y="10520"/>
                    <a:pt x="8015" y="10520"/>
                    <a:pt x="8015" y="10080"/>
                  </a:cubicBezTo>
                  <a:lnTo>
                    <a:pt x="7614" y="10080"/>
                  </a:lnTo>
                  <a:cubicBezTo>
                    <a:pt x="5570" y="10080"/>
                    <a:pt x="4128" y="8640"/>
                    <a:pt x="4128" y="7000"/>
                  </a:cubicBezTo>
                  <a:cubicBezTo>
                    <a:pt x="4128" y="5160"/>
                    <a:pt x="5570" y="3120"/>
                    <a:pt x="8656" y="3120"/>
                  </a:cubicBezTo>
                  <a:lnTo>
                    <a:pt x="13184" y="3120"/>
                  </a:lnTo>
                  <a:lnTo>
                    <a:pt x="12744" y="3520"/>
                  </a:lnTo>
                  <a:lnTo>
                    <a:pt x="11942" y="4320"/>
                  </a:lnTo>
                  <a:lnTo>
                    <a:pt x="11101" y="4320"/>
                  </a:lnTo>
                  <a:cubicBezTo>
                    <a:pt x="11541" y="4760"/>
                    <a:pt x="12142" y="5360"/>
                    <a:pt x="12142" y="6600"/>
                  </a:cubicBezTo>
                  <a:cubicBezTo>
                    <a:pt x="12142" y="8240"/>
                    <a:pt x="11301" y="8840"/>
                    <a:pt x="10499" y="9480"/>
                  </a:cubicBezTo>
                  <a:cubicBezTo>
                    <a:pt x="10299" y="9680"/>
                    <a:pt x="10099" y="9880"/>
                    <a:pt x="10099" y="10280"/>
                  </a:cubicBezTo>
                  <a:cubicBezTo>
                    <a:pt x="10099" y="10720"/>
                    <a:pt x="10299" y="10920"/>
                    <a:pt x="10499" y="10920"/>
                  </a:cubicBezTo>
                  <a:cubicBezTo>
                    <a:pt x="10499" y="11120"/>
                    <a:pt x="10700" y="11120"/>
                    <a:pt x="10900" y="11320"/>
                  </a:cubicBezTo>
                  <a:cubicBezTo>
                    <a:pt x="11742" y="11960"/>
                    <a:pt x="12984" y="12560"/>
                    <a:pt x="12984" y="14400"/>
                  </a:cubicBezTo>
                  <a:cubicBezTo>
                    <a:pt x="12984" y="16240"/>
                    <a:pt x="11541" y="18520"/>
                    <a:pt x="7814" y="18520"/>
                  </a:cubicBezTo>
                  <a:close/>
                  <a:moveTo>
                    <a:pt x="18314" y="10920"/>
                  </a:moveTo>
                  <a:lnTo>
                    <a:pt x="16270" y="10920"/>
                  </a:lnTo>
                  <a:lnTo>
                    <a:pt x="16270" y="12960"/>
                  </a:lnTo>
                  <a:lnTo>
                    <a:pt x="15228" y="12960"/>
                  </a:lnTo>
                  <a:lnTo>
                    <a:pt x="15228" y="10920"/>
                  </a:lnTo>
                  <a:lnTo>
                    <a:pt x="12984" y="10920"/>
                  </a:lnTo>
                  <a:lnTo>
                    <a:pt x="12984" y="9680"/>
                  </a:lnTo>
                  <a:lnTo>
                    <a:pt x="15228" y="9680"/>
                  </a:lnTo>
                  <a:lnTo>
                    <a:pt x="15228" y="7640"/>
                  </a:lnTo>
                  <a:lnTo>
                    <a:pt x="16270" y="7640"/>
                  </a:lnTo>
                  <a:lnTo>
                    <a:pt x="16270" y="9680"/>
                  </a:lnTo>
                  <a:lnTo>
                    <a:pt x="18314" y="9680"/>
                  </a:lnTo>
                  <a:lnTo>
                    <a:pt x="18314" y="10920"/>
                  </a:lnTo>
                  <a:close/>
                </a:path>
              </a:pathLst>
            </a:custGeom>
            <a:solidFill>
              <a:srgbClr val="18232D"/>
            </a:solidFill>
            <a:ln w="12700" cap="flat">
              <a:noFill/>
              <a:miter lim="400000"/>
            </a:ln>
            <a:effectLst/>
          </p:spPr>
          <p:txBody>
            <a:bodyPr wrap="square" lIns="45719" tIns="45719" rIns="45719" bIns="45719" numCol="1" anchor="ctr">
              <a:noAutofit/>
            </a:bodyPr>
            <a:lstStyle/>
            <a:p>
              <a:pPr algn="l" defTabSz="457200">
                <a:defRPr sz="1800">
                  <a:solidFill>
                    <a:srgbClr val="323232"/>
                  </a:solidFill>
                  <a:latin typeface="Georgia"/>
                  <a:ea typeface="Georgia"/>
                  <a:cs typeface="Georgia"/>
                  <a:sym typeface="Georgia"/>
                </a:defRPr>
              </a:pPr>
              <a:endParaRPr/>
            </a:p>
          </p:txBody>
        </p:sp>
        <p:sp>
          <p:nvSpPr>
            <p:cNvPr id="15" name="Shape 15"/>
            <p:cNvSpPr/>
            <p:nvPr/>
          </p:nvSpPr>
          <p:spPr>
            <a:xfrm>
              <a:off x="2500097" y="0"/>
              <a:ext cx="567561" cy="567560"/>
            </a:xfrm>
            <a:custGeom>
              <a:avLst/>
              <a:gdLst/>
              <a:ahLst/>
              <a:cxnLst>
                <a:cxn ang="0">
                  <a:pos x="wd2" y="hd2"/>
                </a:cxn>
                <a:cxn ang="5400000">
                  <a:pos x="wd2" y="hd2"/>
                </a:cxn>
                <a:cxn ang="10800000">
                  <a:pos x="wd2" y="hd2"/>
                </a:cxn>
                <a:cxn ang="16200000">
                  <a:pos x="wd2" y="hd2"/>
                </a:cxn>
              </a:cxnLst>
              <a:rect l="0" t="0" r="r" b="b"/>
              <a:pathLst>
                <a:path w="21600" h="21600" extrusionOk="0">
                  <a:moveTo>
                    <a:pt x="19320" y="0"/>
                  </a:moveTo>
                  <a:lnTo>
                    <a:pt x="2080" y="0"/>
                  </a:lnTo>
                  <a:cubicBezTo>
                    <a:pt x="1040" y="0"/>
                    <a:pt x="0" y="1040"/>
                    <a:pt x="0" y="2280"/>
                  </a:cubicBezTo>
                  <a:lnTo>
                    <a:pt x="0" y="19360"/>
                  </a:lnTo>
                  <a:cubicBezTo>
                    <a:pt x="0" y="20560"/>
                    <a:pt x="1040" y="21600"/>
                    <a:pt x="2080" y="21600"/>
                  </a:cubicBezTo>
                  <a:lnTo>
                    <a:pt x="19320" y="21600"/>
                  </a:lnTo>
                  <a:cubicBezTo>
                    <a:pt x="20560" y="21600"/>
                    <a:pt x="21600" y="20560"/>
                    <a:pt x="21600" y="19360"/>
                  </a:cubicBezTo>
                  <a:lnTo>
                    <a:pt x="21600" y="2280"/>
                  </a:lnTo>
                  <a:cubicBezTo>
                    <a:pt x="21600" y="1040"/>
                    <a:pt x="20560" y="0"/>
                    <a:pt x="19320" y="0"/>
                  </a:cubicBezTo>
                  <a:close/>
                  <a:moveTo>
                    <a:pt x="10680" y="6600"/>
                  </a:moveTo>
                  <a:cubicBezTo>
                    <a:pt x="13160" y="6600"/>
                    <a:pt x="15000" y="8560"/>
                    <a:pt x="15000" y="10920"/>
                  </a:cubicBezTo>
                  <a:cubicBezTo>
                    <a:pt x="15000" y="13280"/>
                    <a:pt x="13080" y="15240"/>
                    <a:pt x="10680" y="15240"/>
                  </a:cubicBezTo>
                  <a:cubicBezTo>
                    <a:pt x="8320" y="15240"/>
                    <a:pt x="6400" y="13280"/>
                    <a:pt x="6400" y="10920"/>
                  </a:cubicBezTo>
                  <a:cubicBezTo>
                    <a:pt x="6400" y="8560"/>
                    <a:pt x="8440" y="6600"/>
                    <a:pt x="10680" y="6600"/>
                  </a:cubicBezTo>
                  <a:close/>
                  <a:moveTo>
                    <a:pt x="2680" y="19360"/>
                  </a:moveTo>
                  <a:cubicBezTo>
                    <a:pt x="2280" y="19360"/>
                    <a:pt x="2080" y="19120"/>
                    <a:pt x="2080" y="18920"/>
                  </a:cubicBezTo>
                  <a:lnTo>
                    <a:pt x="2080" y="9680"/>
                  </a:lnTo>
                  <a:lnTo>
                    <a:pt x="4320" y="9680"/>
                  </a:lnTo>
                  <a:cubicBezTo>
                    <a:pt x="4320" y="10080"/>
                    <a:pt x="4320" y="10520"/>
                    <a:pt x="4320" y="10920"/>
                  </a:cubicBezTo>
                  <a:cubicBezTo>
                    <a:pt x="4320" y="14400"/>
                    <a:pt x="7200" y="17280"/>
                    <a:pt x="10680" y="17280"/>
                  </a:cubicBezTo>
                  <a:cubicBezTo>
                    <a:pt x="14200" y="17280"/>
                    <a:pt x="17280" y="14400"/>
                    <a:pt x="17280" y="10920"/>
                  </a:cubicBezTo>
                  <a:cubicBezTo>
                    <a:pt x="17280" y="10520"/>
                    <a:pt x="17280" y="10080"/>
                    <a:pt x="17080" y="9680"/>
                  </a:cubicBezTo>
                  <a:lnTo>
                    <a:pt x="19320" y="9680"/>
                  </a:lnTo>
                  <a:lnTo>
                    <a:pt x="19320" y="18920"/>
                  </a:lnTo>
                  <a:cubicBezTo>
                    <a:pt x="19320" y="19120"/>
                    <a:pt x="19120" y="19360"/>
                    <a:pt x="18720" y="19360"/>
                  </a:cubicBezTo>
                  <a:lnTo>
                    <a:pt x="2680" y="19360"/>
                  </a:lnTo>
                  <a:close/>
                  <a:moveTo>
                    <a:pt x="19320" y="4960"/>
                  </a:moveTo>
                  <a:cubicBezTo>
                    <a:pt x="19320" y="5160"/>
                    <a:pt x="19120" y="5360"/>
                    <a:pt x="18720" y="5360"/>
                  </a:cubicBezTo>
                  <a:lnTo>
                    <a:pt x="16680" y="5360"/>
                  </a:lnTo>
                  <a:cubicBezTo>
                    <a:pt x="16240" y="5360"/>
                    <a:pt x="16040" y="5160"/>
                    <a:pt x="16040" y="4960"/>
                  </a:cubicBezTo>
                  <a:lnTo>
                    <a:pt x="16040" y="2680"/>
                  </a:lnTo>
                  <a:cubicBezTo>
                    <a:pt x="16040" y="2480"/>
                    <a:pt x="16240" y="2280"/>
                    <a:pt x="16680" y="2280"/>
                  </a:cubicBezTo>
                  <a:lnTo>
                    <a:pt x="18720" y="2280"/>
                  </a:lnTo>
                  <a:cubicBezTo>
                    <a:pt x="19120" y="2280"/>
                    <a:pt x="19320" y="2480"/>
                    <a:pt x="19320" y="2680"/>
                  </a:cubicBezTo>
                  <a:lnTo>
                    <a:pt x="19320" y="4960"/>
                  </a:lnTo>
                  <a:close/>
                </a:path>
              </a:pathLst>
            </a:custGeom>
            <a:solidFill>
              <a:srgbClr val="18232D"/>
            </a:solidFill>
            <a:ln w="12700" cap="flat">
              <a:noFill/>
              <a:miter lim="400000"/>
            </a:ln>
            <a:effectLst/>
          </p:spPr>
          <p:txBody>
            <a:bodyPr wrap="square" lIns="45719" tIns="45719" rIns="45719" bIns="45719" numCol="1" anchor="ctr">
              <a:noAutofit/>
            </a:bodyPr>
            <a:lstStyle/>
            <a:p>
              <a:pPr algn="l" defTabSz="457200">
                <a:defRPr sz="1800">
                  <a:solidFill>
                    <a:srgbClr val="323232"/>
                  </a:solidFill>
                  <a:latin typeface="Georgia"/>
                  <a:ea typeface="Georgia"/>
                  <a:cs typeface="Georgia"/>
                  <a:sym typeface="Georgia"/>
                </a:defRPr>
              </a:pPr>
              <a:endParaRPr/>
            </a:p>
          </p:txBody>
        </p:sp>
        <p:sp>
          <p:nvSpPr>
            <p:cNvPr id="16" name="Shape 16"/>
            <p:cNvSpPr/>
            <p:nvPr/>
          </p:nvSpPr>
          <p:spPr>
            <a:xfrm>
              <a:off x="834135" y="2308"/>
              <a:ext cx="562943" cy="562943"/>
            </a:xfrm>
            <a:custGeom>
              <a:avLst/>
              <a:gdLst/>
              <a:ahLst/>
              <a:cxnLst>
                <a:cxn ang="0">
                  <a:pos x="wd2" y="hd2"/>
                </a:cxn>
                <a:cxn ang="5400000">
                  <a:pos x="wd2" y="hd2"/>
                </a:cxn>
                <a:cxn ang="10800000">
                  <a:pos x="wd2" y="hd2"/>
                </a:cxn>
                <a:cxn ang="16200000">
                  <a:pos x="wd2" y="hd2"/>
                </a:cxn>
              </a:cxnLst>
              <a:rect l="0" t="0" r="r" b="b"/>
              <a:pathLst>
                <a:path w="21600" h="21600" extrusionOk="0">
                  <a:moveTo>
                    <a:pt x="19556" y="0"/>
                  </a:moveTo>
                  <a:lnTo>
                    <a:pt x="2244" y="0"/>
                  </a:lnTo>
                  <a:cubicBezTo>
                    <a:pt x="1042" y="0"/>
                    <a:pt x="0" y="1002"/>
                    <a:pt x="0" y="2244"/>
                  </a:cubicBezTo>
                  <a:lnTo>
                    <a:pt x="0" y="19356"/>
                  </a:lnTo>
                  <a:cubicBezTo>
                    <a:pt x="0" y="20598"/>
                    <a:pt x="1042" y="21600"/>
                    <a:pt x="2244" y="21600"/>
                  </a:cubicBezTo>
                  <a:lnTo>
                    <a:pt x="19556" y="21600"/>
                  </a:lnTo>
                  <a:cubicBezTo>
                    <a:pt x="20598" y="21600"/>
                    <a:pt x="21600" y="20598"/>
                    <a:pt x="21600" y="19356"/>
                  </a:cubicBezTo>
                  <a:lnTo>
                    <a:pt x="21600" y="2244"/>
                  </a:lnTo>
                  <a:cubicBezTo>
                    <a:pt x="21600" y="1002"/>
                    <a:pt x="20598" y="0"/>
                    <a:pt x="19556" y="0"/>
                  </a:cubicBezTo>
                  <a:close/>
                  <a:moveTo>
                    <a:pt x="17072" y="7814"/>
                  </a:moveTo>
                  <a:cubicBezTo>
                    <a:pt x="16871" y="12744"/>
                    <a:pt x="13786" y="16270"/>
                    <a:pt x="9057" y="16471"/>
                  </a:cubicBezTo>
                  <a:cubicBezTo>
                    <a:pt x="7013" y="16671"/>
                    <a:pt x="5771" y="16030"/>
                    <a:pt x="4328" y="15228"/>
                  </a:cubicBezTo>
                  <a:cubicBezTo>
                    <a:pt x="5771" y="15429"/>
                    <a:pt x="7614" y="14827"/>
                    <a:pt x="8656" y="13986"/>
                  </a:cubicBezTo>
                  <a:cubicBezTo>
                    <a:pt x="7213" y="13986"/>
                    <a:pt x="6372" y="13184"/>
                    <a:pt x="5971" y="11942"/>
                  </a:cubicBezTo>
                  <a:cubicBezTo>
                    <a:pt x="6372" y="12142"/>
                    <a:pt x="6773" y="11942"/>
                    <a:pt x="7013" y="11942"/>
                  </a:cubicBezTo>
                  <a:cubicBezTo>
                    <a:pt x="5771" y="11501"/>
                    <a:pt x="4929" y="10900"/>
                    <a:pt x="4729" y="9057"/>
                  </a:cubicBezTo>
                  <a:cubicBezTo>
                    <a:pt x="5129" y="9257"/>
                    <a:pt x="5570" y="9458"/>
                    <a:pt x="5971" y="9458"/>
                  </a:cubicBezTo>
                  <a:cubicBezTo>
                    <a:pt x="5129" y="8856"/>
                    <a:pt x="4328" y="6773"/>
                    <a:pt x="5129" y="5530"/>
                  </a:cubicBezTo>
                  <a:cubicBezTo>
                    <a:pt x="6572" y="6973"/>
                    <a:pt x="8215" y="8416"/>
                    <a:pt x="11101" y="8616"/>
                  </a:cubicBezTo>
                  <a:cubicBezTo>
                    <a:pt x="10299" y="5530"/>
                    <a:pt x="14427" y="3887"/>
                    <a:pt x="16070" y="5971"/>
                  </a:cubicBezTo>
                  <a:cubicBezTo>
                    <a:pt x="16871" y="5771"/>
                    <a:pt x="17312" y="5530"/>
                    <a:pt x="17913" y="5330"/>
                  </a:cubicBezTo>
                  <a:cubicBezTo>
                    <a:pt x="17713" y="6171"/>
                    <a:pt x="17312" y="6572"/>
                    <a:pt x="16671" y="6973"/>
                  </a:cubicBezTo>
                  <a:cubicBezTo>
                    <a:pt x="17312" y="6773"/>
                    <a:pt x="17713" y="6773"/>
                    <a:pt x="18114" y="6572"/>
                  </a:cubicBezTo>
                  <a:cubicBezTo>
                    <a:pt x="18114" y="6973"/>
                    <a:pt x="17512" y="7414"/>
                    <a:pt x="17072" y="7814"/>
                  </a:cubicBezTo>
                  <a:close/>
                </a:path>
              </a:pathLst>
            </a:custGeom>
            <a:solidFill>
              <a:srgbClr val="18232D"/>
            </a:solidFill>
            <a:ln w="12700" cap="flat">
              <a:noFill/>
              <a:miter lim="400000"/>
            </a:ln>
            <a:effectLst/>
          </p:spPr>
          <p:txBody>
            <a:bodyPr wrap="square" lIns="45719" tIns="45719" rIns="45719" bIns="45719" numCol="1" anchor="ctr">
              <a:noAutofit/>
            </a:bodyPr>
            <a:lstStyle/>
            <a:p>
              <a:pPr algn="l" defTabSz="457200">
                <a:defRPr sz="1800">
                  <a:solidFill>
                    <a:srgbClr val="323232"/>
                  </a:solidFill>
                  <a:latin typeface="Georgia"/>
                  <a:ea typeface="Georgia"/>
                  <a:cs typeface="Georgia"/>
                  <a:sym typeface="Georgia"/>
                </a:defRPr>
              </a:pPr>
              <a:endParaRPr/>
            </a:p>
          </p:txBody>
        </p:sp>
      </p:grpSp>
      <p:sp>
        <p:nvSpPr>
          <p:cNvPr id="32" name="Shape 32"/>
          <p:cNvSpPr>
            <a:spLocks noGrp="1"/>
          </p:cNvSpPr>
          <p:nvPr>
            <p:ph type="sldNum" sz="quarter" idx="2"/>
          </p:nvPr>
        </p:nvSpPr>
        <p:spPr>
          <a:xfrm>
            <a:off x="11946001" y="13081000"/>
            <a:ext cx="479298" cy="471924"/>
          </a:xfrm>
          <a:prstGeom prst="rect">
            <a:avLst/>
          </a:prstGeom>
        </p:spPr>
        <p:txBody>
          <a:bodyPr/>
          <a:lstStyle>
            <a:lvl1pPr>
              <a:defRPr>
                <a:latin typeface="+mn-lt"/>
              </a:defRPr>
            </a:lvl1pPr>
          </a:lstStyle>
          <a:p>
            <a:fld id="{86CB4B4D-7CA3-9044-876B-883B54F8677D}" type="slidenum">
              <a:rPr lang="uk-UA" smtClean="0"/>
              <a:pPr/>
              <a:t>‹#›</a:t>
            </a:fld>
            <a:endParaRPr lang="uk-UA"/>
          </a:p>
        </p:txBody>
      </p:sp>
    </p:spTree>
    <p:extLst>
      <p:ext uri="{BB962C8B-B14F-4D97-AF65-F5344CB8AC3E}">
        <p14:creationId xmlns:p14="http://schemas.microsoft.com/office/powerpoint/2010/main" val="353840234"/>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hoto_circle_page">
    <p:spTree>
      <p:nvGrpSpPr>
        <p:cNvPr id="1" name=""/>
        <p:cNvGrpSpPr/>
        <p:nvPr/>
      </p:nvGrpSpPr>
      <p:grpSpPr>
        <a:xfrm>
          <a:off x="0" y="0"/>
          <a:ext cx="0" cy="0"/>
          <a:chOff x="0" y="0"/>
          <a:chExt cx="0" cy="0"/>
        </a:xfrm>
      </p:grpSpPr>
      <p:sp>
        <p:nvSpPr>
          <p:cNvPr id="11" name="Shape 11"/>
          <p:cNvSpPr/>
          <p:nvPr/>
        </p:nvSpPr>
        <p:spPr>
          <a:xfrm>
            <a:off x="-70318" y="-14171"/>
            <a:ext cx="24524635" cy="13744342"/>
          </a:xfrm>
          <a:prstGeom prst="rect">
            <a:avLst/>
          </a:prstGeom>
          <a:solidFill>
            <a:srgbClr val="22303E"/>
          </a:solidFill>
          <a:ln w="12700">
            <a:miter lim="400000"/>
          </a:ln>
        </p:spPr>
        <p:txBody>
          <a:bodyPr lIns="50800" tIns="50800" rIns="50800" bIns="50800" anchor="ctr"/>
          <a:lstStyle/>
          <a:p>
            <a:pPr>
              <a:defRPr sz="3200">
                <a:solidFill>
                  <a:srgbClr val="FFFFFF"/>
                </a:solidFill>
              </a:defRPr>
            </a:pPr>
            <a:endParaRPr/>
          </a:p>
        </p:txBody>
      </p:sp>
      <p:sp>
        <p:nvSpPr>
          <p:cNvPr id="12" name="Shape 12"/>
          <p:cNvSpPr/>
          <p:nvPr/>
        </p:nvSpPr>
        <p:spPr>
          <a:xfrm>
            <a:off x="558800" y="508000"/>
            <a:ext cx="23266399" cy="12603659"/>
          </a:xfrm>
          <a:prstGeom prst="rect">
            <a:avLst/>
          </a:prstGeom>
          <a:ln w="63500">
            <a:solidFill>
              <a:srgbClr val="18232D"/>
            </a:solidFill>
            <a:miter lim="400000"/>
          </a:ln>
        </p:spPr>
        <p:txBody>
          <a:bodyPr lIns="50800" tIns="50800" rIns="50800" bIns="50800" anchor="ctr"/>
          <a:lstStyle/>
          <a:p>
            <a:pPr>
              <a:defRPr sz="3200">
                <a:solidFill>
                  <a:srgbClr val="FFFFFF"/>
                </a:solidFill>
              </a:defRPr>
            </a:pPr>
            <a:endParaRPr/>
          </a:p>
        </p:txBody>
      </p:sp>
      <p:grpSp>
        <p:nvGrpSpPr>
          <p:cNvPr id="17" name="Group 17"/>
          <p:cNvGrpSpPr/>
          <p:nvPr/>
        </p:nvGrpSpPr>
        <p:grpSpPr>
          <a:xfrm>
            <a:off x="20326370" y="12072092"/>
            <a:ext cx="3067658" cy="567561"/>
            <a:chOff x="0" y="0"/>
            <a:chExt cx="3067657" cy="567559"/>
          </a:xfrm>
        </p:grpSpPr>
        <p:sp>
          <p:nvSpPr>
            <p:cNvPr id="13" name="Shape 13"/>
            <p:cNvSpPr/>
            <p:nvPr/>
          </p:nvSpPr>
          <p:spPr>
            <a:xfrm>
              <a:off x="0" y="0"/>
              <a:ext cx="562942" cy="567559"/>
            </a:xfrm>
            <a:custGeom>
              <a:avLst/>
              <a:gdLst/>
              <a:ahLst/>
              <a:cxnLst>
                <a:cxn ang="0">
                  <a:pos x="wd2" y="hd2"/>
                </a:cxn>
                <a:cxn ang="5400000">
                  <a:pos x="wd2" y="hd2"/>
                </a:cxn>
                <a:cxn ang="10800000">
                  <a:pos x="wd2" y="hd2"/>
                </a:cxn>
                <a:cxn ang="16200000">
                  <a:pos x="wd2" y="hd2"/>
                </a:cxn>
              </a:cxnLst>
              <a:rect l="0" t="0" r="r" b="b"/>
              <a:pathLst>
                <a:path w="21600" h="21600" extrusionOk="0">
                  <a:moveTo>
                    <a:pt x="19356" y="0"/>
                  </a:moveTo>
                  <a:lnTo>
                    <a:pt x="2244" y="0"/>
                  </a:lnTo>
                  <a:cubicBezTo>
                    <a:pt x="1002" y="0"/>
                    <a:pt x="0" y="1040"/>
                    <a:pt x="0" y="2280"/>
                  </a:cubicBezTo>
                  <a:lnTo>
                    <a:pt x="0" y="19320"/>
                  </a:lnTo>
                  <a:cubicBezTo>
                    <a:pt x="0" y="20560"/>
                    <a:pt x="1002" y="21600"/>
                    <a:pt x="2244" y="21600"/>
                  </a:cubicBezTo>
                  <a:lnTo>
                    <a:pt x="19356" y="21600"/>
                  </a:lnTo>
                  <a:cubicBezTo>
                    <a:pt x="20558" y="21600"/>
                    <a:pt x="21600" y="20560"/>
                    <a:pt x="21600" y="19320"/>
                  </a:cubicBezTo>
                  <a:lnTo>
                    <a:pt x="21600" y="2280"/>
                  </a:lnTo>
                  <a:cubicBezTo>
                    <a:pt x="21600" y="1040"/>
                    <a:pt x="20558" y="0"/>
                    <a:pt x="19356" y="0"/>
                  </a:cubicBezTo>
                  <a:close/>
                  <a:moveTo>
                    <a:pt x="18314" y="2280"/>
                  </a:moveTo>
                  <a:lnTo>
                    <a:pt x="18314" y="5560"/>
                  </a:lnTo>
                  <a:lnTo>
                    <a:pt x="16230" y="5560"/>
                  </a:lnTo>
                  <a:cubicBezTo>
                    <a:pt x="15429" y="5560"/>
                    <a:pt x="15028" y="5960"/>
                    <a:pt x="15028" y="6600"/>
                  </a:cubicBezTo>
                  <a:lnTo>
                    <a:pt x="15028" y="8640"/>
                  </a:lnTo>
                  <a:lnTo>
                    <a:pt x="18314" y="8640"/>
                  </a:lnTo>
                  <a:lnTo>
                    <a:pt x="18314" y="11920"/>
                  </a:lnTo>
                  <a:lnTo>
                    <a:pt x="15028" y="11920"/>
                  </a:lnTo>
                  <a:lnTo>
                    <a:pt x="15028" y="19320"/>
                  </a:lnTo>
                  <a:lnTo>
                    <a:pt x="11942" y="19320"/>
                  </a:lnTo>
                  <a:lnTo>
                    <a:pt x="11942" y="11920"/>
                  </a:lnTo>
                  <a:lnTo>
                    <a:pt x="9658" y="11920"/>
                  </a:lnTo>
                  <a:lnTo>
                    <a:pt x="9658" y="8640"/>
                  </a:lnTo>
                  <a:lnTo>
                    <a:pt x="11942" y="8640"/>
                  </a:lnTo>
                  <a:lnTo>
                    <a:pt x="11942" y="5960"/>
                  </a:lnTo>
                  <a:cubicBezTo>
                    <a:pt x="11942" y="3920"/>
                    <a:pt x="13585" y="2280"/>
                    <a:pt x="15629" y="2280"/>
                  </a:cubicBezTo>
                  <a:lnTo>
                    <a:pt x="18314" y="2280"/>
                  </a:lnTo>
                  <a:close/>
                </a:path>
              </a:pathLst>
            </a:custGeom>
            <a:solidFill>
              <a:srgbClr val="18232D"/>
            </a:solidFill>
            <a:ln w="12700" cap="flat">
              <a:noFill/>
              <a:miter lim="400000"/>
            </a:ln>
            <a:effectLst/>
          </p:spPr>
          <p:txBody>
            <a:bodyPr wrap="square" lIns="45719" tIns="45719" rIns="45719" bIns="45719" numCol="1" anchor="ctr">
              <a:noAutofit/>
            </a:bodyPr>
            <a:lstStyle/>
            <a:p>
              <a:pPr algn="l" defTabSz="457200">
                <a:defRPr sz="1800">
                  <a:solidFill>
                    <a:srgbClr val="323232"/>
                  </a:solidFill>
                  <a:latin typeface="Georgia"/>
                  <a:ea typeface="Georgia"/>
                  <a:cs typeface="Georgia"/>
                  <a:sym typeface="Georgia"/>
                </a:defRPr>
              </a:pPr>
              <a:endParaRPr/>
            </a:p>
          </p:txBody>
        </p:sp>
        <p:sp>
          <p:nvSpPr>
            <p:cNvPr id="14" name="Shape 14"/>
            <p:cNvSpPr/>
            <p:nvPr/>
          </p:nvSpPr>
          <p:spPr>
            <a:xfrm>
              <a:off x="1668270" y="0"/>
              <a:ext cx="562943" cy="567560"/>
            </a:xfrm>
            <a:custGeom>
              <a:avLst/>
              <a:gdLst/>
              <a:ahLst/>
              <a:cxnLst>
                <a:cxn ang="0">
                  <a:pos x="wd2" y="hd2"/>
                </a:cxn>
                <a:cxn ang="5400000">
                  <a:pos x="wd2" y="hd2"/>
                </a:cxn>
                <a:cxn ang="10800000">
                  <a:pos x="wd2" y="hd2"/>
                </a:cxn>
                <a:cxn ang="16200000">
                  <a:pos x="wd2" y="hd2"/>
                </a:cxn>
              </a:cxnLst>
              <a:rect l="0" t="0" r="r" b="b"/>
              <a:pathLst>
                <a:path w="21600" h="21600" extrusionOk="0">
                  <a:moveTo>
                    <a:pt x="10099" y="7400"/>
                  </a:moveTo>
                  <a:cubicBezTo>
                    <a:pt x="10099" y="6400"/>
                    <a:pt x="9257" y="4320"/>
                    <a:pt x="7814" y="4320"/>
                  </a:cubicBezTo>
                  <a:cubicBezTo>
                    <a:pt x="7013" y="4320"/>
                    <a:pt x="6372" y="4760"/>
                    <a:pt x="6372" y="6200"/>
                  </a:cubicBezTo>
                  <a:cubicBezTo>
                    <a:pt x="6372" y="7400"/>
                    <a:pt x="7013" y="9280"/>
                    <a:pt x="8456" y="9280"/>
                  </a:cubicBezTo>
                  <a:cubicBezTo>
                    <a:pt x="8456" y="9280"/>
                    <a:pt x="10099" y="9080"/>
                    <a:pt x="10099" y="7400"/>
                  </a:cubicBezTo>
                  <a:close/>
                  <a:moveTo>
                    <a:pt x="9257" y="12760"/>
                  </a:moveTo>
                  <a:lnTo>
                    <a:pt x="9057" y="12760"/>
                  </a:lnTo>
                  <a:cubicBezTo>
                    <a:pt x="8656" y="12760"/>
                    <a:pt x="7814" y="12960"/>
                    <a:pt x="7013" y="13160"/>
                  </a:cubicBezTo>
                  <a:cubicBezTo>
                    <a:pt x="6372" y="13400"/>
                    <a:pt x="5570" y="13800"/>
                    <a:pt x="5570" y="14800"/>
                  </a:cubicBezTo>
                  <a:cubicBezTo>
                    <a:pt x="5570" y="16040"/>
                    <a:pt x="6572" y="17280"/>
                    <a:pt x="8656" y="17280"/>
                  </a:cubicBezTo>
                  <a:cubicBezTo>
                    <a:pt x="10299" y="17280"/>
                    <a:pt x="11301" y="16240"/>
                    <a:pt x="11301" y="15240"/>
                  </a:cubicBezTo>
                  <a:cubicBezTo>
                    <a:pt x="11301" y="14400"/>
                    <a:pt x="10700" y="13800"/>
                    <a:pt x="9257" y="12760"/>
                  </a:cubicBezTo>
                  <a:close/>
                  <a:moveTo>
                    <a:pt x="19556" y="0"/>
                  </a:moveTo>
                  <a:lnTo>
                    <a:pt x="2244" y="0"/>
                  </a:lnTo>
                  <a:cubicBezTo>
                    <a:pt x="1042" y="0"/>
                    <a:pt x="0" y="1040"/>
                    <a:pt x="0" y="2280"/>
                  </a:cubicBezTo>
                  <a:lnTo>
                    <a:pt x="0" y="19360"/>
                  </a:lnTo>
                  <a:cubicBezTo>
                    <a:pt x="0" y="20560"/>
                    <a:pt x="1042" y="21600"/>
                    <a:pt x="2244" y="21600"/>
                  </a:cubicBezTo>
                  <a:lnTo>
                    <a:pt x="19556" y="21600"/>
                  </a:lnTo>
                  <a:cubicBezTo>
                    <a:pt x="20598" y="21600"/>
                    <a:pt x="21600" y="20560"/>
                    <a:pt x="21600" y="19360"/>
                  </a:cubicBezTo>
                  <a:lnTo>
                    <a:pt x="21600" y="2280"/>
                  </a:lnTo>
                  <a:cubicBezTo>
                    <a:pt x="21600" y="1040"/>
                    <a:pt x="20598" y="0"/>
                    <a:pt x="19556" y="0"/>
                  </a:cubicBezTo>
                  <a:close/>
                  <a:moveTo>
                    <a:pt x="7814" y="18520"/>
                  </a:moveTo>
                  <a:cubicBezTo>
                    <a:pt x="4729" y="18520"/>
                    <a:pt x="3286" y="16880"/>
                    <a:pt x="3286" y="15440"/>
                  </a:cubicBezTo>
                  <a:cubicBezTo>
                    <a:pt x="3286" y="14800"/>
                    <a:pt x="3486" y="13600"/>
                    <a:pt x="4929" y="12760"/>
                  </a:cubicBezTo>
                  <a:cubicBezTo>
                    <a:pt x="5771" y="12160"/>
                    <a:pt x="6773" y="11960"/>
                    <a:pt x="8215" y="11720"/>
                  </a:cubicBezTo>
                  <a:cubicBezTo>
                    <a:pt x="8015" y="11520"/>
                    <a:pt x="8015" y="11320"/>
                    <a:pt x="8015" y="10720"/>
                  </a:cubicBezTo>
                  <a:cubicBezTo>
                    <a:pt x="8015" y="10520"/>
                    <a:pt x="8015" y="10520"/>
                    <a:pt x="8015" y="10080"/>
                  </a:cubicBezTo>
                  <a:lnTo>
                    <a:pt x="7614" y="10080"/>
                  </a:lnTo>
                  <a:cubicBezTo>
                    <a:pt x="5570" y="10080"/>
                    <a:pt x="4128" y="8640"/>
                    <a:pt x="4128" y="7000"/>
                  </a:cubicBezTo>
                  <a:cubicBezTo>
                    <a:pt x="4128" y="5160"/>
                    <a:pt x="5570" y="3120"/>
                    <a:pt x="8656" y="3120"/>
                  </a:cubicBezTo>
                  <a:lnTo>
                    <a:pt x="13184" y="3120"/>
                  </a:lnTo>
                  <a:lnTo>
                    <a:pt x="12744" y="3520"/>
                  </a:lnTo>
                  <a:lnTo>
                    <a:pt x="11942" y="4320"/>
                  </a:lnTo>
                  <a:lnTo>
                    <a:pt x="11101" y="4320"/>
                  </a:lnTo>
                  <a:cubicBezTo>
                    <a:pt x="11541" y="4760"/>
                    <a:pt x="12142" y="5360"/>
                    <a:pt x="12142" y="6600"/>
                  </a:cubicBezTo>
                  <a:cubicBezTo>
                    <a:pt x="12142" y="8240"/>
                    <a:pt x="11301" y="8840"/>
                    <a:pt x="10499" y="9480"/>
                  </a:cubicBezTo>
                  <a:cubicBezTo>
                    <a:pt x="10299" y="9680"/>
                    <a:pt x="10099" y="9880"/>
                    <a:pt x="10099" y="10280"/>
                  </a:cubicBezTo>
                  <a:cubicBezTo>
                    <a:pt x="10099" y="10720"/>
                    <a:pt x="10299" y="10920"/>
                    <a:pt x="10499" y="10920"/>
                  </a:cubicBezTo>
                  <a:cubicBezTo>
                    <a:pt x="10499" y="11120"/>
                    <a:pt x="10700" y="11120"/>
                    <a:pt x="10900" y="11320"/>
                  </a:cubicBezTo>
                  <a:cubicBezTo>
                    <a:pt x="11742" y="11960"/>
                    <a:pt x="12984" y="12560"/>
                    <a:pt x="12984" y="14400"/>
                  </a:cubicBezTo>
                  <a:cubicBezTo>
                    <a:pt x="12984" y="16240"/>
                    <a:pt x="11541" y="18520"/>
                    <a:pt x="7814" y="18520"/>
                  </a:cubicBezTo>
                  <a:close/>
                  <a:moveTo>
                    <a:pt x="18314" y="10920"/>
                  </a:moveTo>
                  <a:lnTo>
                    <a:pt x="16270" y="10920"/>
                  </a:lnTo>
                  <a:lnTo>
                    <a:pt x="16270" y="12960"/>
                  </a:lnTo>
                  <a:lnTo>
                    <a:pt x="15228" y="12960"/>
                  </a:lnTo>
                  <a:lnTo>
                    <a:pt x="15228" y="10920"/>
                  </a:lnTo>
                  <a:lnTo>
                    <a:pt x="12984" y="10920"/>
                  </a:lnTo>
                  <a:lnTo>
                    <a:pt x="12984" y="9680"/>
                  </a:lnTo>
                  <a:lnTo>
                    <a:pt x="15228" y="9680"/>
                  </a:lnTo>
                  <a:lnTo>
                    <a:pt x="15228" y="7640"/>
                  </a:lnTo>
                  <a:lnTo>
                    <a:pt x="16270" y="7640"/>
                  </a:lnTo>
                  <a:lnTo>
                    <a:pt x="16270" y="9680"/>
                  </a:lnTo>
                  <a:lnTo>
                    <a:pt x="18314" y="9680"/>
                  </a:lnTo>
                  <a:lnTo>
                    <a:pt x="18314" y="10920"/>
                  </a:lnTo>
                  <a:close/>
                </a:path>
              </a:pathLst>
            </a:custGeom>
            <a:solidFill>
              <a:srgbClr val="18232D"/>
            </a:solidFill>
            <a:ln w="12700" cap="flat">
              <a:noFill/>
              <a:miter lim="400000"/>
            </a:ln>
            <a:effectLst/>
          </p:spPr>
          <p:txBody>
            <a:bodyPr wrap="square" lIns="45719" tIns="45719" rIns="45719" bIns="45719" numCol="1" anchor="ctr">
              <a:noAutofit/>
            </a:bodyPr>
            <a:lstStyle/>
            <a:p>
              <a:pPr algn="l" defTabSz="457200">
                <a:defRPr sz="1800">
                  <a:solidFill>
                    <a:srgbClr val="323232"/>
                  </a:solidFill>
                  <a:latin typeface="Georgia"/>
                  <a:ea typeface="Georgia"/>
                  <a:cs typeface="Georgia"/>
                  <a:sym typeface="Georgia"/>
                </a:defRPr>
              </a:pPr>
              <a:endParaRPr/>
            </a:p>
          </p:txBody>
        </p:sp>
        <p:sp>
          <p:nvSpPr>
            <p:cNvPr id="15" name="Shape 15"/>
            <p:cNvSpPr/>
            <p:nvPr/>
          </p:nvSpPr>
          <p:spPr>
            <a:xfrm>
              <a:off x="2500097" y="0"/>
              <a:ext cx="567561" cy="567560"/>
            </a:xfrm>
            <a:custGeom>
              <a:avLst/>
              <a:gdLst/>
              <a:ahLst/>
              <a:cxnLst>
                <a:cxn ang="0">
                  <a:pos x="wd2" y="hd2"/>
                </a:cxn>
                <a:cxn ang="5400000">
                  <a:pos x="wd2" y="hd2"/>
                </a:cxn>
                <a:cxn ang="10800000">
                  <a:pos x="wd2" y="hd2"/>
                </a:cxn>
                <a:cxn ang="16200000">
                  <a:pos x="wd2" y="hd2"/>
                </a:cxn>
              </a:cxnLst>
              <a:rect l="0" t="0" r="r" b="b"/>
              <a:pathLst>
                <a:path w="21600" h="21600" extrusionOk="0">
                  <a:moveTo>
                    <a:pt x="19320" y="0"/>
                  </a:moveTo>
                  <a:lnTo>
                    <a:pt x="2080" y="0"/>
                  </a:lnTo>
                  <a:cubicBezTo>
                    <a:pt x="1040" y="0"/>
                    <a:pt x="0" y="1040"/>
                    <a:pt x="0" y="2280"/>
                  </a:cubicBezTo>
                  <a:lnTo>
                    <a:pt x="0" y="19360"/>
                  </a:lnTo>
                  <a:cubicBezTo>
                    <a:pt x="0" y="20560"/>
                    <a:pt x="1040" y="21600"/>
                    <a:pt x="2080" y="21600"/>
                  </a:cubicBezTo>
                  <a:lnTo>
                    <a:pt x="19320" y="21600"/>
                  </a:lnTo>
                  <a:cubicBezTo>
                    <a:pt x="20560" y="21600"/>
                    <a:pt x="21600" y="20560"/>
                    <a:pt x="21600" y="19360"/>
                  </a:cubicBezTo>
                  <a:lnTo>
                    <a:pt x="21600" y="2280"/>
                  </a:lnTo>
                  <a:cubicBezTo>
                    <a:pt x="21600" y="1040"/>
                    <a:pt x="20560" y="0"/>
                    <a:pt x="19320" y="0"/>
                  </a:cubicBezTo>
                  <a:close/>
                  <a:moveTo>
                    <a:pt x="10680" y="6600"/>
                  </a:moveTo>
                  <a:cubicBezTo>
                    <a:pt x="13160" y="6600"/>
                    <a:pt x="15000" y="8560"/>
                    <a:pt x="15000" y="10920"/>
                  </a:cubicBezTo>
                  <a:cubicBezTo>
                    <a:pt x="15000" y="13280"/>
                    <a:pt x="13080" y="15240"/>
                    <a:pt x="10680" y="15240"/>
                  </a:cubicBezTo>
                  <a:cubicBezTo>
                    <a:pt x="8320" y="15240"/>
                    <a:pt x="6400" y="13280"/>
                    <a:pt x="6400" y="10920"/>
                  </a:cubicBezTo>
                  <a:cubicBezTo>
                    <a:pt x="6400" y="8560"/>
                    <a:pt x="8440" y="6600"/>
                    <a:pt x="10680" y="6600"/>
                  </a:cubicBezTo>
                  <a:close/>
                  <a:moveTo>
                    <a:pt x="2680" y="19360"/>
                  </a:moveTo>
                  <a:cubicBezTo>
                    <a:pt x="2280" y="19360"/>
                    <a:pt x="2080" y="19120"/>
                    <a:pt x="2080" y="18920"/>
                  </a:cubicBezTo>
                  <a:lnTo>
                    <a:pt x="2080" y="9680"/>
                  </a:lnTo>
                  <a:lnTo>
                    <a:pt x="4320" y="9680"/>
                  </a:lnTo>
                  <a:cubicBezTo>
                    <a:pt x="4320" y="10080"/>
                    <a:pt x="4320" y="10520"/>
                    <a:pt x="4320" y="10920"/>
                  </a:cubicBezTo>
                  <a:cubicBezTo>
                    <a:pt x="4320" y="14400"/>
                    <a:pt x="7200" y="17280"/>
                    <a:pt x="10680" y="17280"/>
                  </a:cubicBezTo>
                  <a:cubicBezTo>
                    <a:pt x="14200" y="17280"/>
                    <a:pt x="17280" y="14400"/>
                    <a:pt x="17280" y="10920"/>
                  </a:cubicBezTo>
                  <a:cubicBezTo>
                    <a:pt x="17280" y="10520"/>
                    <a:pt x="17280" y="10080"/>
                    <a:pt x="17080" y="9680"/>
                  </a:cubicBezTo>
                  <a:lnTo>
                    <a:pt x="19320" y="9680"/>
                  </a:lnTo>
                  <a:lnTo>
                    <a:pt x="19320" y="18920"/>
                  </a:lnTo>
                  <a:cubicBezTo>
                    <a:pt x="19320" y="19120"/>
                    <a:pt x="19120" y="19360"/>
                    <a:pt x="18720" y="19360"/>
                  </a:cubicBezTo>
                  <a:lnTo>
                    <a:pt x="2680" y="19360"/>
                  </a:lnTo>
                  <a:close/>
                  <a:moveTo>
                    <a:pt x="19320" y="4960"/>
                  </a:moveTo>
                  <a:cubicBezTo>
                    <a:pt x="19320" y="5160"/>
                    <a:pt x="19120" y="5360"/>
                    <a:pt x="18720" y="5360"/>
                  </a:cubicBezTo>
                  <a:lnTo>
                    <a:pt x="16680" y="5360"/>
                  </a:lnTo>
                  <a:cubicBezTo>
                    <a:pt x="16240" y="5360"/>
                    <a:pt x="16040" y="5160"/>
                    <a:pt x="16040" y="4960"/>
                  </a:cubicBezTo>
                  <a:lnTo>
                    <a:pt x="16040" y="2680"/>
                  </a:lnTo>
                  <a:cubicBezTo>
                    <a:pt x="16040" y="2480"/>
                    <a:pt x="16240" y="2280"/>
                    <a:pt x="16680" y="2280"/>
                  </a:cubicBezTo>
                  <a:lnTo>
                    <a:pt x="18720" y="2280"/>
                  </a:lnTo>
                  <a:cubicBezTo>
                    <a:pt x="19120" y="2280"/>
                    <a:pt x="19320" y="2480"/>
                    <a:pt x="19320" y="2680"/>
                  </a:cubicBezTo>
                  <a:lnTo>
                    <a:pt x="19320" y="4960"/>
                  </a:lnTo>
                  <a:close/>
                </a:path>
              </a:pathLst>
            </a:custGeom>
            <a:solidFill>
              <a:srgbClr val="18232D"/>
            </a:solidFill>
            <a:ln w="12700" cap="flat">
              <a:noFill/>
              <a:miter lim="400000"/>
            </a:ln>
            <a:effectLst/>
          </p:spPr>
          <p:txBody>
            <a:bodyPr wrap="square" lIns="45719" tIns="45719" rIns="45719" bIns="45719" numCol="1" anchor="ctr">
              <a:noAutofit/>
            </a:bodyPr>
            <a:lstStyle/>
            <a:p>
              <a:pPr algn="l" defTabSz="457200">
                <a:defRPr sz="1800">
                  <a:solidFill>
                    <a:srgbClr val="323232"/>
                  </a:solidFill>
                  <a:latin typeface="Georgia"/>
                  <a:ea typeface="Georgia"/>
                  <a:cs typeface="Georgia"/>
                  <a:sym typeface="Georgia"/>
                </a:defRPr>
              </a:pPr>
              <a:endParaRPr/>
            </a:p>
          </p:txBody>
        </p:sp>
        <p:sp>
          <p:nvSpPr>
            <p:cNvPr id="16" name="Shape 16"/>
            <p:cNvSpPr/>
            <p:nvPr/>
          </p:nvSpPr>
          <p:spPr>
            <a:xfrm>
              <a:off x="834135" y="2308"/>
              <a:ext cx="562943" cy="562943"/>
            </a:xfrm>
            <a:custGeom>
              <a:avLst/>
              <a:gdLst/>
              <a:ahLst/>
              <a:cxnLst>
                <a:cxn ang="0">
                  <a:pos x="wd2" y="hd2"/>
                </a:cxn>
                <a:cxn ang="5400000">
                  <a:pos x="wd2" y="hd2"/>
                </a:cxn>
                <a:cxn ang="10800000">
                  <a:pos x="wd2" y="hd2"/>
                </a:cxn>
                <a:cxn ang="16200000">
                  <a:pos x="wd2" y="hd2"/>
                </a:cxn>
              </a:cxnLst>
              <a:rect l="0" t="0" r="r" b="b"/>
              <a:pathLst>
                <a:path w="21600" h="21600" extrusionOk="0">
                  <a:moveTo>
                    <a:pt x="19556" y="0"/>
                  </a:moveTo>
                  <a:lnTo>
                    <a:pt x="2244" y="0"/>
                  </a:lnTo>
                  <a:cubicBezTo>
                    <a:pt x="1042" y="0"/>
                    <a:pt x="0" y="1002"/>
                    <a:pt x="0" y="2244"/>
                  </a:cubicBezTo>
                  <a:lnTo>
                    <a:pt x="0" y="19356"/>
                  </a:lnTo>
                  <a:cubicBezTo>
                    <a:pt x="0" y="20598"/>
                    <a:pt x="1042" y="21600"/>
                    <a:pt x="2244" y="21600"/>
                  </a:cubicBezTo>
                  <a:lnTo>
                    <a:pt x="19556" y="21600"/>
                  </a:lnTo>
                  <a:cubicBezTo>
                    <a:pt x="20598" y="21600"/>
                    <a:pt x="21600" y="20598"/>
                    <a:pt x="21600" y="19356"/>
                  </a:cubicBezTo>
                  <a:lnTo>
                    <a:pt x="21600" y="2244"/>
                  </a:lnTo>
                  <a:cubicBezTo>
                    <a:pt x="21600" y="1002"/>
                    <a:pt x="20598" y="0"/>
                    <a:pt x="19556" y="0"/>
                  </a:cubicBezTo>
                  <a:close/>
                  <a:moveTo>
                    <a:pt x="17072" y="7814"/>
                  </a:moveTo>
                  <a:cubicBezTo>
                    <a:pt x="16871" y="12744"/>
                    <a:pt x="13786" y="16270"/>
                    <a:pt x="9057" y="16471"/>
                  </a:cubicBezTo>
                  <a:cubicBezTo>
                    <a:pt x="7013" y="16671"/>
                    <a:pt x="5771" y="16030"/>
                    <a:pt x="4328" y="15228"/>
                  </a:cubicBezTo>
                  <a:cubicBezTo>
                    <a:pt x="5771" y="15429"/>
                    <a:pt x="7614" y="14827"/>
                    <a:pt x="8656" y="13986"/>
                  </a:cubicBezTo>
                  <a:cubicBezTo>
                    <a:pt x="7213" y="13986"/>
                    <a:pt x="6372" y="13184"/>
                    <a:pt x="5971" y="11942"/>
                  </a:cubicBezTo>
                  <a:cubicBezTo>
                    <a:pt x="6372" y="12142"/>
                    <a:pt x="6773" y="11942"/>
                    <a:pt x="7013" y="11942"/>
                  </a:cubicBezTo>
                  <a:cubicBezTo>
                    <a:pt x="5771" y="11501"/>
                    <a:pt x="4929" y="10900"/>
                    <a:pt x="4729" y="9057"/>
                  </a:cubicBezTo>
                  <a:cubicBezTo>
                    <a:pt x="5129" y="9257"/>
                    <a:pt x="5570" y="9458"/>
                    <a:pt x="5971" y="9458"/>
                  </a:cubicBezTo>
                  <a:cubicBezTo>
                    <a:pt x="5129" y="8856"/>
                    <a:pt x="4328" y="6773"/>
                    <a:pt x="5129" y="5530"/>
                  </a:cubicBezTo>
                  <a:cubicBezTo>
                    <a:pt x="6572" y="6973"/>
                    <a:pt x="8215" y="8416"/>
                    <a:pt x="11101" y="8616"/>
                  </a:cubicBezTo>
                  <a:cubicBezTo>
                    <a:pt x="10299" y="5530"/>
                    <a:pt x="14427" y="3887"/>
                    <a:pt x="16070" y="5971"/>
                  </a:cubicBezTo>
                  <a:cubicBezTo>
                    <a:pt x="16871" y="5771"/>
                    <a:pt x="17312" y="5530"/>
                    <a:pt x="17913" y="5330"/>
                  </a:cubicBezTo>
                  <a:cubicBezTo>
                    <a:pt x="17713" y="6171"/>
                    <a:pt x="17312" y="6572"/>
                    <a:pt x="16671" y="6973"/>
                  </a:cubicBezTo>
                  <a:cubicBezTo>
                    <a:pt x="17312" y="6773"/>
                    <a:pt x="17713" y="6773"/>
                    <a:pt x="18114" y="6572"/>
                  </a:cubicBezTo>
                  <a:cubicBezTo>
                    <a:pt x="18114" y="6973"/>
                    <a:pt x="17512" y="7414"/>
                    <a:pt x="17072" y="7814"/>
                  </a:cubicBezTo>
                  <a:close/>
                </a:path>
              </a:pathLst>
            </a:custGeom>
            <a:solidFill>
              <a:srgbClr val="18232D"/>
            </a:solidFill>
            <a:ln w="12700" cap="flat">
              <a:noFill/>
              <a:miter lim="400000"/>
            </a:ln>
            <a:effectLst/>
          </p:spPr>
          <p:txBody>
            <a:bodyPr wrap="square" lIns="45719" tIns="45719" rIns="45719" bIns="45719" numCol="1" anchor="ctr">
              <a:noAutofit/>
            </a:bodyPr>
            <a:lstStyle/>
            <a:p>
              <a:pPr algn="l" defTabSz="457200">
                <a:defRPr sz="1800">
                  <a:solidFill>
                    <a:srgbClr val="323232"/>
                  </a:solidFill>
                  <a:latin typeface="Georgia"/>
                  <a:ea typeface="Georgia"/>
                  <a:cs typeface="Georgia"/>
                  <a:sym typeface="Georgia"/>
                </a:defRPr>
              </a:pPr>
              <a:endParaRPr/>
            </a:p>
          </p:txBody>
        </p:sp>
      </p:grpSp>
      <p:sp>
        <p:nvSpPr>
          <p:cNvPr id="32" name="Shape 32"/>
          <p:cNvSpPr>
            <a:spLocks noGrp="1"/>
          </p:cNvSpPr>
          <p:nvPr>
            <p:ph type="sldNum" sz="quarter" idx="2"/>
          </p:nvPr>
        </p:nvSpPr>
        <p:spPr>
          <a:xfrm>
            <a:off x="11946001" y="13081000"/>
            <a:ext cx="479298" cy="471924"/>
          </a:xfrm>
          <a:prstGeom prst="rect">
            <a:avLst/>
          </a:prstGeom>
        </p:spPr>
        <p:txBody>
          <a:bodyPr/>
          <a:lstStyle>
            <a:lvl1pPr>
              <a:defRPr>
                <a:latin typeface="+mn-lt"/>
              </a:defRPr>
            </a:lvl1pPr>
          </a:lstStyle>
          <a:p>
            <a:fld id="{86CB4B4D-7CA3-9044-876B-883B54F8677D}" type="slidenum">
              <a:rPr lang="uk-UA" smtClean="0"/>
              <a:pPr/>
              <a:t>‹#›</a:t>
            </a:fld>
            <a:endParaRPr lang="uk-UA"/>
          </a:p>
        </p:txBody>
      </p:sp>
      <p:sp>
        <p:nvSpPr>
          <p:cNvPr id="3" name="Picture Placeholder 2"/>
          <p:cNvSpPr>
            <a:spLocks noGrp="1"/>
          </p:cNvSpPr>
          <p:nvPr>
            <p:ph type="pic" sz="quarter" idx="10"/>
          </p:nvPr>
        </p:nvSpPr>
        <p:spPr>
          <a:xfrm>
            <a:off x="2576513" y="3074988"/>
            <a:ext cx="1995487" cy="1995487"/>
          </a:xfrm>
          <a:prstGeom prst="ellipse">
            <a:avLst/>
          </a:prstGeom>
        </p:spPr>
        <p:txBody>
          <a:bodyPr/>
          <a:lstStyle/>
          <a:p>
            <a:endParaRPr lang="en-US"/>
          </a:p>
        </p:txBody>
      </p:sp>
      <p:sp>
        <p:nvSpPr>
          <p:cNvPr id="33" name="Picture Placeholder 2"/>
          <p:cNvSpPr>
            <a:spLocks noGrp="1"/>
          </p:cNvSpPr>
          <p:nvPr>
            <p:ph type="pic" sz="quarter" idx="11"/>
          </p:nvPr>
        </p:nvSpPr>
        <p:spPr>
          <a:xfrm>
            <a:off x="5034863" y="3074987"/>
            <a:ext cx="1995487" cy="1995487"/>
          </a:xfrm>
          <a:prstGeom prst="ellipse">
            <a:avLst/>
          </a:prstGeom>
        </p:spPr>
        <p:txBody>
          <a:bodyPr/>
          <a:lstStyle/>
          <a:p>
            <a:endParaRPr lang="en-US"/>
          </a:p>
        </p:txBody>
      </p:sp>
      <p:sp>
        <p:nvSpPr>
          <p:cNvPr id="34" name="Picture Placeholder 2"/>
          <p:cNvSpPr>
            <a:spLocks noGrp="1"/>
          </p:cNvSpPr>
          <p:nvPr>
            <p:ph type="pic" sz="quarter" idx="12"/>
          </p:nvPr>
        </p:nvSpPr>
        <p:spPr>
          <a:xfrm>
            <a:off x="7540873" y="3074988"/>
            <a:ext cx="1995487" cy="1995487"/>
          </a:xfrm>
          <a:prstGeom prst="ellipse">
            <a:avLst/>
          </a:prstGeom>
        </p:spPr>
        <p:txBody>
          <a:bodyPr/>
          <a:lstStyle/>
          <a:p>
            <a:endParaRPr lang="en-US"/>
          </a:p>
        </p:txBody>
      </p:sp>
      <p:sp>
        <p:nvSpPr>
          <p:cNvPr id="35" name="Picture Placeholder 2"/>
          <p:cNvSpPr>
            <a:spLocks noGrp="1"/>
          </p:cNvSpPr>
          <p:nvPr>
            <p:ph type="pic" sz="quarter" idx="13"/>
          </p:nvPr>
        </p:nvSpPr>
        <p:spPr>
          <a:xfrm>
            <a:off x="9999223" y="3074987"/>
            <a:ext cx="1995487" cy="1995487"/>
          </a:xfrm>
          <a:prstGeom prst="ellipse">
            <a:avLst/>
          </a:prstGeom>
        </p:spPr>
        <p:txBody>
          <a:bodyPr/>
          <a:lstStyle/>
          <a:p>
            <a:endParaRPr lang="en-US"/>
          </a:p>
        </p:txBody>
      </p:sp>
      <p:sp>
        <p:nvSpPr>
          <p:cNvPr id="36" name="Picture Placeholder 2"/>
          <p:cNvSpPr>
            <a:spLocks noGrp="1"/>
          </p:cNvSpPr>
          <p:nvPr>
            <p:ph type="pic" sz="quarter" idx="14"/>
          </p:nvPr>
        </p:nvSpPr>
        <p:spPr>
          <a:xfrm>
            <a:off x="12425299" y="3074988"/>
            <a:ext cx="1995487" cy="1995487"/>
          </a:xfrm>
          <a:prstGeom prst="ellipse">
            <a:avLst/>
          </a:prstGeom>
        </p:spPr>
        <p:txBody>
          <a:bodyPr/>
          <a:lstStyle/>
          <a:p>
            <a:endParaRPr lang="en-US"/>
          </a:p>
        </p:txBody>
      </p:sp>
      <p:sp>
        <p:nvSpPr>
          <p:cNvPr id="37" name="Picture Placeholder 2"/>
          <p:cNvSpPr>
            <a:spLocks noGrp="1"/>
          </p:cNvSpPr>
          <p:nvPr>
            <p:ph type="pic" sz="quarter" idx="15"/>
          </p:nvPr>
        </p:nvSpPr>
        <p:spPr>
          <a:xfrm>
            <a:off x="14883649" y="3074987"/>
            <a:ext cx="1995487" cy="1995487"/>
          </a:xfrm>
          <a:prstGeom prst="ellipse">
            <a:avLst/>
          </a:prstGeom>
        </p:spPr>
        <p:txBody>
          <a:bodyPr/>
          <a:lstStyle/>
          <a:p>
            <a:endParaRPr lang="en-US"/>
          </a:p>
        </p:txBody>
      </p:sp>
      <p:sp>
        <p:nvSpPr>
          <p:cNvPr id="38" name="Picture Placeholder 2"/>
          <p:cNvSpPr>
            <a:spLocks noGrp="1"/>
          </p:cNvSpPr>
          <p:nvPr>
            <p:ph type="pic" sz="quarter" idx="16"/>
          </p:nvPr>
        </p:nvSpPr>
        <p:spPr>
          <a:xfrm>
            <a:off x="17389659" y="3074988"/>
            <a:ext cx="1995487" cy="1995487"/>
          </a:xfrm>
          <a:prstGeom prst="ellipse">
            <a:avLst/>
          </a:prstGeom>
        </p:spPr>
        <p:txBody>
          <a:bodyPr/>
          <a:lstStyle/>
          <a:p>
            <a:endParaRPr lang="en-US"/>
          </a:p>
        </p:txBody>
      </p:sp>
      <p:sp>
        <p:nvSpPr>
          <p:cNvPr id="39" name="Picture Placeholder 2"/>
          <p:cNvSpPr>
            <a:spLocks noGrp="1"/>
          </p:cNvSpPr>
          <p:nvPr>
            <p:ph type="pic" sz="quarter" idx="17"/>
          </p:nvPr>
        </p:nvSpPr>
        <p:spPr>
          <a:xfrm>
            <a:off x="19848009" y="3074987"/>
            <a:ext cx="1995487" cy="1995487"/>
          </a:xfrm>
          <a:prstGeom prst="ellipse">
            <a:avLst/>
          </a:prstGeom>
        </p:spPr>
        <p:txBody>
          <a:bodyPr/>
          <a:lstStyle/>
          <a:p>
            <a:endParaRPr lang="en-US"/>
          </a:p>
        </p:txBody>
      </p:sp>
      <p:sp>
        <p:nvSpPr>
          <p:cNvPr id="40" name="Picture Placeholder 2"/>
          <p:cNvSpPr>
            <a:spLocks noGrp="1"/>
          </p:cNvSpPr>
          <p:nvPr>
            <p:ph type="pic" sz="quarter" idx="18"/>
          </p:nvPr>
        </p:nvSpPr>
        <p:spPr>
          <a:xfrm>
            <a:off x="2576513" y="5437630"/>
            <a:ext cx="1995487" cy="1995487"/>
          </a:xfrm>
          <a:prstGeom prst="ellipse">
            <a:avLst/>
          </a:prstGeom>
        </p:spPr>
        <p:txBody>
          <a:bodyPr/>
          <a:lstStyle/>
          <a:p>
            <a:endParaRPr lang="en-US"/>
          </a:p>
        </p:txBody>
      </p:sp>
      <p:sp>
        <p:nvSpPr>
          <p:cNvPr id="41" name="Picture Placeholder 2"/>
          <p:cNvSpPr>
            <a:spLocks noGrp="1"/>
          </p:cNvSpPr>
          <p:nvPr>
            <p:ph type="pic" sz="quarter" idx="19"/>
          </p:nvPr>
        </p:nvSpPr>
        <p:spPr>
          <a:xfrm>
            <a:off x="5034863" y="5437629"/>
            <a:ext cx="1995487" cy="1995487"/>
          </a:xfrm>
          <a:prstGeom prst="ellipse">
            <a:avLst/>
          </a:prstGeom>
        </p:spPr>
        <p:txBody>
          <a:bodyPr/>
          <a:lstStyle/>
          <a:p>
            <a:endParaRPr lang="en-US"/>
          </a:p>
        </p:txBody>
      </p:sp>
      <p:sp>
        <p:nvSpPr>
          <p:cNvPr id="42" name="Picture Placeholder 2"/>
          <p:cNvSpPr>
            <a:spLocks noGrp="1"/>
          </p:cNvSpPr>
          <p:nvPr>
            <p:ph type="pic" sz="quarter" idx="20"/>
          </p:nvPr>
        </p:nvSpPr>
        <p:spPr>
          <a:xfrm>
            <a:off x="7540873" y="5437630"/>
            <a:ext cx="1995487" cy="1995487"/>
          </a:xfrm>
          <a:prstGeom prst="ellipse">
            <a:avLst/>
          </a:prstGeom>
        </p:spPr>
        <p:txBody>
          <a:bodyPr/>
          <a:lstStyle/>
          <a:p>
            <a:endParaRPr lang="en-US"/>
          </a:p>
        </p:txBody>
      </p:sp>
      <p:sp>
        <p:nvSpPr>
          <p:cNvPr id="43" name="Picture Placeholder 2"/>
          <p:cNvSpPr>
            <a:spLocks noGrp="1"/>
          </p:cNvSpPr>
          <p:nvPr>
            <p:ph type="pic" sz="quarter" idx="21"/>
          </p:nvPr>
        </p:nvSpPr>
        <p:spPr>
          <a:xfrm>
            <a:off x="9999223" y="5437629"/>
            <a:ext cx="1995487" cy="1995487"/>
          </a:xfrm>
          <a:prstGeom prst="ellipse">
            <a:avLst/>
          </a:prstGeom>
        </p:spPr>
        <p:txBody>
          <a:bodyPr/>
          <a:lstStyle/>
          <a:p>
            <a:endParaRPr lang="en-US"/>
          </a:p>
        </p:txBody>
      </p:sp>
      <p:sp>
        <p:nvSpPr>
          <p:cNvPr id="44" name="Picture Placeholder 2"/>
          <p:cNvSpPr>
            <a:spLocks noGrp="1"/>
          </p:cNvSpPr>
          <p:nvPr>
            <p:ph type="pic" sz="quarter" idx="22"/>
          </p:nvPr>
        </p:nvSpPr>
        <p:spPr>
          <a:xfrm>
            <a:off x="12425299" y="5437630"/>
            <a:ext cx="1995487" cy="1995487"/>
          </a:xfrm>
          <a:prstGeom prst="ellipse">
            <a:avLst/>
          </a:prstGeom>
        </p:spPr>
        <p:txBody>
          <a:bodyPr/>
          <a:lstStyle/>
          <a:p>
            <a:endParaRPr lang="en-US"/>
          </a:p>
        </p:txBody>
      </p:sp>
      <p:sp>
        <p:nvSpPr>
          <p:cNvPr id="45" name="Picture Placeholder 2"/>
          <p:cNvSpPr>
            <a:spLocks noGrp="1"/>
          </p:cNvSpPr>
          <p:nvPr>
            <p:ph type="pic" sz="quarter" idx="23"/>
          </p:nvPr>
        </p:nvSpPr>
        <p:spPr>
          <a:xfrm>
            <a:off x="14883649" y="5437629"/>
            <a:ext cx="1995487" cy="1995487"/>
          </a:xfrm>
          <a:prstGeom prst="ellipse">
            <a:avLst/>
          </a:prstGeom>
        </p:spPr>
        <p:txBody>
          <a:bodyPr/>
          <a:lstStyle/>
          <a:p>
            <a:endParaRPr lang="en-US"/>
          </a:p>
        </p:txBody>
      </p:sp>
      <p:sp>
        <p:nvSpPr>
          <p:cNvPr id="46" name="Picture Placeholder 2"/>
          <p:cNvSpPr>
            <a:spLocks noGrp="1"/>
          </p:cNvSpPr>
          <p:nvPr>
            <p:ph type="pic" sz="quarter" idx="24"/>
          </p:nvPr>
        </p:nvSpPr>
        <p:spPr>
          <a:xfrm>
            <a:off x="17389659" y="5437630"/>
            <a:ext cx="1995487" cy="1995487"/>
          </a:xfrm>
          <a:prstGeom prst="ellipse">
            <a:avLst/>
          </a:prstGeom>
        </p:spPr>
        <p:txBody>
          <a:bodyPr/>
          <a:lstStyle/>
          <a:p>
            <a:endParaRPr lang="en-US"/>
          </a:p>
        </p:txBody>
      </p:sp>
      <p:sp>
        <p:nvSpPr>
          <p:cNvPr id="47" name="Picture Placeholder 2"/>
          <p:cNvSpPr>
            <a:spLocks noGrp="1"/>
          </p:cNvSpPr>
          <p:nvPr>
            <p:ph type="pic" sz="quarter" idx="25"/>
          </p:nvPr>
        </p:nvSpPr>
        <p:spPr>
          <a:xfrm>
            <a:off x="19848009" y="5437629"/>
            <a:ext cx="1995487" cy="1995487"/>
          </a:xfrm>
          <a:prstGeom prst="ellipse">
            <a:avLst/>
          </a:prstGeom>
        </p:spPr>
        <p:txBody>
          <a:bodyPr/>
          <a:lstStyle/>
          <a:p>
            <a:endParaRPr lang="en-US"/>
          </a:p>
        </p:txBody>
      </p:sp>
    </p:spTree>
    <p:extLst>
      <p:ext uri="{BB962C8B-B14F-4D97-AF65-F5344CB8AC3E}">
        <p14:creationId xmlns:p14="http://schemas.microsoft.com/office/powerpoint/2010/main" val="1753560077"/>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lank color">
    <p:spTree>
      <p:nvGrpSpPr>
        <p:cNvPr id="1" name=""/>
        <p:cNvGrpSpPr/>
        <p:nvPr/>
      </p:nvGrpSpPr>
      <p:grpSpPr>
        <a:xfrm>
          <a:off x="0" y="0"/>
          <a:ext cx="0" cy="0"/>
          <a:chOff x="0" y="0"/>
          <a:chExt cx="0" cy="0"/>
        </a:xfrm>
      </p:grpSpPr>
      <p:sp>
        <p:nvSpPr>
          <p:cNvPr id="39" name="Shape 39"/>
          <p:cNvSpPr/>
          <p:nvPr userDrawn="1"/>
        </p:nvSpPr>
        <p:spPr>
          <a:xfrm>
            <a:off x="-70318" y="-14171"/>
            <a:ext cx="24524635" cy="13744342"/>
          </a:xfrm>
          <a:prstGeom prst="rect">
            <a:avLst/>
          </a:prstGeom>
          <a:solidFill>
            <a:schemeClr val="accent1"/>
          </a:solidFill>
          <a:ln w="12700">
            <a:miter lim="400000"/>
          </a:ln>
        </p:spPr>
        <p:txBody>
          <a:bodyPr lIns="50800" tIns="50800" rIns="50800" bIns="50800" anchor="ctr"/>
          <a:lstStyle/>
          <a:p>
            <a:pPr>
              <a:defRPr sz="3200">
                <a:solidFill>
                  <a:srgbClr val="FFFFFF"/>
                </a:solidFill>
              </a:defRPr>
            </a:pPr>
            <a:endParaRPr/>
          </a:p>
        </p:txBody>
      </p:sp>
      <p:sp>
        <p:nvSpPr>
          <p:cNvPr id="40" name="Shape 40"/>
          <p:cNvSpPr/>
          <p:nvPr/>
        </p:nvSpPr>
        <p:spPr>
          <a:xfrm>
            <a:off x="558800" y="508000"/>
            <a:ext cx="23266399" cy="12603659"/>
          </a:xfrm>
          <a:prstGeom prst="rect">
            <a:avLst/>
          </a:prstGeom>
          <a:ln w="63500">
            <a:solidFill>
              <a:schemeClr val="accent2"/>
            </a:solidFill>
            <a:miter lim="400000"/>
          </a:ln>
        </p:spPr>
        <p:txBody>
          <a:bodyPr lIns="50800" tIns="50800" rIns="50800" bIns="50800" anchor="ctr"/>
          <a:lstStyle/>
          <a:p>
            <a:pPr>
              <a:defRPr sz="3200">
                <a:solidFill>
                  <a:srgbClr val="FFFFFF"/>
                </a:solidFill>
              </a:defRPr>
            </a:pPr>
            <a:endParaRPr/>
          </a:p>
        </p:txBody>
      </p:sp>
      <p:grpSp>
        <p:nvGrpSpPr>
          <p:cNvPr id="45" name="Group 45"/>
          <p:cNvGrpSpPr/>
          <p:nvPr/>
        </p:nvGrpSpPr>
        <p:grpSpPr>
          <a:xfrm>
            <a:off x="20326370" y="12072092"/>
            <a:ext cx="3067658" cy="567561"/>
            <a:chOff x="0" y="0"/>
            <a:chExt cx="3067657" cy="567559"/>
          </a:xfrm>
          <a:solidFill>
            <a:schemeClr val="accent2"/>
          </a:solidFill>
        </p:grpSpPr>
        <p:sp>
          <p:nvSpPr>
            <p:cNvPr id="41" name="Shape 41"/>
            <p:cNvSpPr/>
            <p:nvPr/>
          </p:nvSpPr>
          <p:spPr>
            <a:xfrm>
              <a:off x="0" y="0"/>
              <a:ext cx="562942" cy="567559"/>
            </a:xfrm>
            <a:custGeom>
              <a:avLst/>
              <a:gdLst/>
              <a:ahLst/>
              <a:cxnLst>
                <a:cxn ang="0">
                  <a:pos x="wd2" y="hd2"/>
                </a:cxn>
                <a:cxn ang="5400000">
                  <a:pos x="wd2" y="hd2"/>
                </a:cxn>
                <a:cxn ang="10800000">
                  <a:pos x="wd2" y="hd2"/>
                </a:cxn>
                <a:cxn ang="16200000">
                  <a:pos x="wd2" y="hd2"/>
                </a:cxn>
              </a:cxnLst>
              <a:rect l="0" t="0" r="r" b="b"/>
              <a:pathLst>
                <a:path w="21600" h="21600" extrusionOk="0">
                  <a:moveTo>
                    <a:pt x="19356" y="0"/>
                  </a:moveTo>
                  <a:lnTo>
                    <a:pt x="2244" y="0"/>
                  </a:lnTo>
                  <a:cubicBezTo>
                    <a:pt x="1002" y="0"/>
                    <a:pt x="0" y="1040"/>
                    <a:pt x="0" y="2280"/>
                  </a:cubicBezTo>
                  <a:lnTo>
                    <a:pt x="0" y="19320"/>
                  </a:lnTo>
                  <a:cubicBezTo>
                    <a:pt x="0" y="20560"/>
                    <a:pt x="1002" y="21600"/>
                    <a:pt x="2244" y="21600"/>
                  </a:cubicBezTo>
                  <a:lnTo>
                    <a:pt x="19356" y="21600"/>
                  </a:lnTo>
                  <a:cubicBezTo>
                    <a:pt x="20558" y="21600"/>
                    <a:pt x="21600" y="20560"/>
                    <a:pt x="21600" y="19320"/>
                  </a:cubicBezTo>
                  <a:lnTo>
                    <a:pt x="21600" y="2280"/>
                  </a:lnTo>
                  <a:cubicBezTo>
                    <a:pt x="21600" y="1040"/>
                    <a:pt x="20558" y="0"/>
                    <a:pt x="19356" y="0"/>
                  </a:cubicBezTo>
                  <a:close/>
                  <a:moveTo>
                    <a:pt x="18314" y="2280"/>
                  </a:moveTo>
                  <a:lnTo>
                    <a:pt x="18314" y="5560"/>
                  </a:lnTo>
                  <a:lnTo>
                    <a:pt x="16230" y="5560"/>
                  </a:lnTo>
                  <a:cubicBezTo>
                    <a:pt x="15429" y="5560"/>
                    <a:pt x="15028" y="5960"/>
                    <a:pt x="15028" y="6600"/>
                  </a:cubicBezTo>
                  <a:lnTo>
                    <a:pt x="15028" y="8640"/>
                  </a:lnTo>
                  <a:lnTo>
                    <a:pt x="18314" y="8640"/>
                  </a:lnTo>
                  <a:lnTo>
                    <a:pt x="18314" y="11920"/>
                  </a:lnTo>
                  <a:lnTo>
                    <a:pt x="15028" y="11920"/>
                  </a:lnTo>
                  <a:lnTo>
                    <a:pt x="15028" y="19320"/>
                  </a:lnTo>
                  <a:lnTo>
                    <a:pt x="11942" y="19320"/>
                  </a:lnTo>
                  <a:lnTo>
                    <a:pt x="11942" y="11920"/>
                  </a:lnTo>
                  <a:lnTo>
                    <a:pt x="9658" y="11920"/>
                  </a:lnTo>
                  <a:lnTo>
                    <a:pt x="9658" y="8640"/>
                  </a:lnTo>
                  <a:lnTo>
                    <a:pt x="11942" y="8640"/>
                  </a:lnTo>
                  <a:lnTo>
                    <a:pt x="11942" y="5960"/>
                  </a:lnTo>
                  <a:cubicBezTo>
                    <a:pt x="11942" y="3920"/>
                    <a:pt x="13585" y="2280"/>
                    <a:pt x="15629" y="2280"/>
                  </a:cubicBezTo>
                  <a:lnTo>
                    <a:pt x="18314" y="2280"/>
                  </a:lnTo>
                  <a:close/>
                </a:path>
              </a:pathLst>
            </a:custGeom>
            <a:grpFill/>
            <a:ln w="12700" cap="flat">
              <a:noFill/>
              <a:miter lim="400000"/>
            </a:ln>
            <a:effectLst/>
          </p:spPr>
          <p:txBody>
            <a:bodyPr wrap="square" lIns="45719" tIns="45719" rIns="45719" bIns="45719" numCol="1" anchor="ctr">
              <a:noAutofit/>
            </a:bodyPr>
            <a:lstStyle/>
            <a:p>
              <a:pPr algn="l" defTabSz="457200">
                <a:defRPr sz="1800">
                  <a:solidFill>
                    <a:srgbClr val="323232"/>
                  </a:solidFill>
                  <a:latin typeface="Georgia"/>
                  <a:ea typeface="Georgia"/>
                  <a:cs typeface="Georgia"/>
                  <a:sym typeface="Georgia"/>
                </a:defRPr>
              </a:pPr>
              <a:endParaRPr/>
            </a:p>
          </p:txBody>
        </p:sp>
        <p:sp>
          <p:nvSpPr>
            <p:cNvPr id="42" name="Shape 42"/>
            <p:cNvSpPr/>
            <p:nvPr/>
          </p:nvSpPr>
          <p:spPr>
            <a:xfrm>
              <a:off x="1668270" y="0"/>
              <a:ext cx="562943" cy="567560"/>
            </a:xfrm>
            <a:custGeom>
              <a:avLst/>
              <a:gdLst/>
              <a:ahLst/>
              <a:cxnLst>
                <a:cxn ang="0">
                  <a:pos x="wd2" y="hd2"/>
                </a:cxn>
                <a:cxn ang="5400000">
                  <a:pos x="wd2" y="hd2"/>
                </a:cxn>
                <a:cxn ang="10800000">
                  <a:pos x="wd2" y="hd2"/>
                </a:cxn>
                <a:cxn ang="16200000">
                  <a:pos x="wd2" y="hd2"/>
                </a:cxn>
              </a:cxnLst>
              <a:rect l="0" t="0" r="r" b="b"/>
              <a:pathLst>
                <a:path w="21600" h="21600" extrusionOk="0">
                  <a:moveTo>
                    <a:pt x="10099" y="7400"/>
                  </a:moveTo>
                  <a:cubicBezTo>
                    <a:pt x="10099" y="6400"/>
                    <a:pt x="9257" y="4320"/>
                    <a:pt x="7814" y="4320"/>
                  </a:cubicBezTo>
                  <a:cubicBezTo>
                    <a:pt x="7013" y="4320"/>
                    <a:pt x="6372" y="4760"/>
                    <a:pt x="6372" y="6200"/>
                  </a:cubicBezTo>
                  <a:cubicBezTo>
                    <a:pt x="6372" y="7400"/>
                    <a:pt x="7013" y="9280"/>
                    <a:pt x="8456" y="9280"/>
                  </a:cubicBezTo>
                  <a:cubicBezTo>
                    <a:pt x="8456" y="9280"/>
                    <a:pt x="10099" y="9080"/>
                    <a:pt x="10099" y="7400"/>
                  </a:cubicBezTo>
                  <a:close/>
                  <a:moveTo>
                    <a:pt x="9257" y="12760"/>
                  </a:moveTo>
                  <a:lnTo>
                    <a:pt x="9057" y="12760"/>
                  </a:lnTo>
                  <a:cubicBezTo>
                    <a:pt x="8656" y="12760"/>
                    <a:pt x="7814" y="12960"/>
                    <a:pt x="7013" y="13160"/>
                  </a:cubicBezTo>
                  <a:cubicBezTo>
                    <a:pt x="6372" y="13400"/>
                    <a:pt x="5570" y="13800"/>
                    <a:pt x="5570" y="14800"/>
                  </a:cubicBezTo>
                  <a:cubicBezTo>
                    <a:pt x="5570" y="16040"/>
                    <a:pt x="6572" y="17280"/>
                    <a:pt x="8656" y="17280"/>
                  </a:cubicBezTo>
                  <a:cubicBezTo>
                    <a:pt x="10299" y="17280"/>
                    <a:pt x="11301" y="16240"/>
                    <a:pt x="11301" y="15240"/>
                  </a:cubicBezTo>
                  <a:cubicBezTo>
                    <a:pt x="11301" y="14400"/>
                    <a:pt x="10700" y="13800"/>
                    <a:pt x="9257" y="12760"/>
                  </a:cubicBezTo>
                  <a:close/>
                  <a:moveTo>
                    <a:pt x="19556" y="0"/>
                  </a:moveTo>
                  <a:lnTo>
                    <a:pt x="2244" y="0"/>
                  </a:lnTo>
                  <a:cubicBezTo>
                    <a:pt x="1042" y="0"/>
                    <a:pt x="0" y="1040"/>
                    <a:pt x="0" y="2280"/>
                  </a:cubicBezTo>
                  <a:lnTo>
                    <a:pt x="0" y="19360"/>
                  </a:lnTo>
                  <a:cubicBezTo>
                    <a:pt x="0" y="20560"/>
                    <a:pt x="1042" y="21600"/>
                    <a:pt x="2244" y="21600"/>
                  </a:cubicBezTo>
                  <a:lnTo>
                    <a:pt x="19556" y="21600"/>
                  </a:lnTo>
                  <a:cubicBezTo>
                    <a:pt x="20598" y="21600"/>
                    <a:pt x="21600" y="20560"/>
                    <a:pt x="21600" y="19360"/>
                  </a:cubicBezTo>
                  <a:lnTo>
                    <a:pt x="21600" y="2280"/>
                  </a:lnTo>
                  <a:cubicBezTo>
                    <a:pt x="21600" y="1040"/>
                    <a:pt x="20598" y="0"/>
                    <a:pt x="19556" y="0"/>
                  </a:cubicBezTo>
                  <a:close/>
                  <a:moveTo>
                    <a:pt x="7814" y="18520"/>
                  </a:moveTo>
                  <a:cubicBezTo>
                    <a:pt x="4729" y="18520"/>
                    <a:pt x="3286" y="16880"/>
                    <a:pt x="3286" y="15440"/>
                  </a:cubicBezTo>
                  <a:cubicBezTo>
                    <a:pt x="3286" y="14800"/>
                    <a:pt x="3486" y="13600"/>
                    <a:pt x="4929" y="12760"/>
                  </a:cubicBezTo>
                  <a:cubicBezTo>
                    <a:pt x="5771" y="12160"/>
                    <a:pt x="6773" y="11960"/>
                    <a:pt x="8215" y="11720"/>
                  </a:cubicBezTo>
                  <a:cubicBezTo>
                    <a:pt x="8015" y="11520"/>
                    <a:pt x="8015" y="11320"/>
                    <a:pt x="8015" y="10720"/>
                  </a:cubicBezTo>
                  <a:cubicBezTo>
                    <a:pt x="8015" y="10520"/>
                    <a:pt x="8015" y="10520"/>
                    <a:pt x="8015" y="10080"/>
                  </a:cubicBezTo>
                  <a:lnTo>
                    <a:pt x="7614" y="10080"/>
                  </a:lnTo>
                  <a:cubicBezTo>
                    <a:pt x="5570" y="10080"/>
                    <a:pt x="4128" y="8640"/>
                    <a:pt x="4128" y="7000"/>
                  </a:cubicBezTo>
                  <a:cubicBezTo>
                    <a:pt x="4128" y="5160"/>
                    <a:pt x="5570" y="3120"/>
                    <a:pt x="8656" y="3120"/>
                  </a:cubicBezTo>
                  <a:lnTo>
                    <a:pt x="13184" y="3120"/>
                  </a:lnTo>
                  <a:lnTo>
                    <a:pt x="12744" y="3520"/>
                  </a:lnTo>
                  <a:lnTo>
                    <a:pt x="11942" y="4320"/>
                  </a:lnTo>
                  <a:lnTo>
                    <a:pt x="11101" y="4320"/>
                  </a:lnTo>
                  <a:cubicBezTo>
                    <a:pt x="11541" y="4760"/>
                    <a:pt x="12142" y="5360"/>
                    <a:pt x="12142" y="6600"/>
                  </a:cubicBezTo>
                  <a:cubicBezTo>
                    <a:pt x="12142" y="8240"/>
                    <a:pt x="11301" y="8840"/>
                    <a:pt x="10499" y="9480"/>
                  </a:cubicBezTo>
                  <a:cubicBezTo>
                    <a:pt x="10299" y="9680"/>
                    <a:pt x="10099" y="9880"/>
                    <a:pt x="10099" y="10280"/>
                  </a:cubicBezTo>
                  <a:cubicBezTo>
                    <a:pt x="10099" y="10720"/>
                    <a:pt x="10299" y="10920"/>
                    <a:pt x="10499" y="10920"/>
                  </a:cubicBezTo>
                  <a:cubicBezTo>
                    <a:pt x="10499" y="11120"/>
                    <a:pt x="10700" y="11120"/>
                    <a:pt x="10900" y="11320"/>
                  </a:cubicBezTo>
                  <a:cubicBezTo>
                    <a:pt x="11742" y="11960"/>
                    <a:pt x="12984" y="12560"/>
                    <a:pt x="12984" y="14400"/>
                  </a:cubicBezTo>
                  <a:cubicBezTo>
                    <a:pt x="12984" y="16240"/>
                    <a:pt x="11541" y="18520"/>
                    <a:pt x="7814" y="18520"/>
                  </a:cubicBezTo>
                  <a:close/>
                  <a:moveTo>
                    <a:pt x="18314" y="10920"/>
                  </a:moveTo>
                  <a:lnTo>
                    <a:pt x="16270" y="10920"/>
                  </a:lnTo>
                  <a:lnTo>
                    <a:pt x="16270" y="12960"/>
                  </a:lnTo>
                  <a:lnTo>
                    <a:pt x="15228" y="12960"/>
                  </a:lnTo>
                  <a:lnTo>
                    <a:pt x="15228" y="10920"/>
                  </a:lnTo>
                  <a:lnTo>
                    <a:pt x="12984" y="10920"/>
                  </a:lnTo>
                  <a:lnTo>
                    <a:pt x="12984" y="9680"/>
                  </a:lnTo>
                  <a:lnTo>
                    <a:pt x="15228" y="9680"/>
                  </a:lnTo>
                  <a:lnTo>
                    <a:pt x="15228" y="7640"/>
                  </a:lnTo>
                  <a:lnTo>
                    <a:pt x="16270" y="7640"/>
                  </a:lnTo>
                  <a:lnTo>
                    <a:pt x="16270" y="9680"/>
                  </a:lnTo>
                  <a:lnTo>
                    <a:pt x="18314" y="9680"/>
                  </a:lnTo>
                  <a:lnTo>
                    <a:pt x="18314" y="10920"/>
                  </a:lnTo>
                  <a:close/>
                </a:path>
              </a:pathLst>
            </a:custGeom>
            <a:grpFill/>
            <a:ln w="12700" cap="flat">
              <a:noFill/>
              <a:miter lim="400000"/>
            </a:ln>
            <a:effectLst/>
          </p:spPr>
          <p:txBody>
            <a:bodyPr wrap="square" lIns="45719" tIns="45719" rIns="45719" bIns="45719" numCol="1" anchor="ctr">
              <a:noAutofit/>
            </a:bodyPr>
            <a:lstStyle/>
            <a:p>
              <a:pPr algn="l" defTabSz="457200">
                <a:defRPr sz="1800">
                  <a:solidFill>
                    <a:srgbClr val="323232"/>
                  </a:solidFill>
                  <a:latin typeface="Georgia"/>
                  <a:ea typeface="Georgia"/>
                  <a:cs typeface="Georgia"/>
                  <a:sym typeface="Georgia"/>
                </a:defRPr>
              </a:pPr>
              <a:endParaRPr/>
            </a:p>
          </p:txBody>
        </p:sp>
        <p:sp>
          <p:nvSpPr>
            <p:cNvPr id="43" name="Shape 43"/>
            <p:cNvSpPr/>
            <p:nvPr/>
          </p:nvSpPr>
          <p:spPr>
            <a:xfrm>
              <a:off x="2500097" y="0"/>
              <a:ext cx="567561" cy="567560"/>
            </a:xfrm>
            <a:custGeom>
              <a:avLst/>
              <a:gdLst/>
              <a:ahLst/>
              <a:cxnLst>
                <a:cxn ang="0">
                  <a:pos x="wd2" y="hd2"/>
                </a:cxn>
                <a:cxn ang="5400000">
                  <a:pos x="wd2" y="hd2"/>
                </a:cxn>
                <a:cxn ang="10800000">
                  <a:pos x="wd2" y="hd2"/>
                </a:cxn>
                <a:cxn ang="16200000">
                  <a:pos x="wd2" y="hd2"/>
                </a:cxn>
              </a:cxnLst>
              <a:rect l="0" t="0" r="r" b="b"/>
              <a:pathLst>
                <a:path w="21600" h="21600" extrusionOk="0">
                  <a:moveTo>
                    <a:pt x="19320" y="0"/>
                  </a:moveTo>
                  <a:lnTo>
                    <a:pt x="2080" y="0"/>
                  </a:lnTo>
                  <a:cubicBezTo>
                    <a:pt x="1040" y="0"/>
                    <a:pt x="0" y="1040"/>
                    <a:pt x="0" y="2280"/>
                  </a:cubicBezTo>
                  <a:lnTo>
                    <a:pt x="0" y="19360"/>
                  </a:lnTo>
                  <a:cubicBezTo>
                    <a:pt x="0" y="20560"/>
                    <a:pt x="1040" y="21600"/>
                    <a:pt x="2080" y="21600"/>
                  </a:cubicBezTo>
                  <a:lnTo>
                    <a:pt x="19320" y="21600"/>
                  </a:lnTo>
                  <a:cubicBezTo>
                    <a:pt x="20560" y="21600"/>
                    <a:pt x="21600" y="20560"/>
                    <a:pt x="21600" y="19360"/>
                  </a:cubicBezTo>
                  <a:lnTo>
                    <a:pt x="21600" y="2280"/>
                  </a:lnTo>
                  <a:cubicBezTo>
                    <a:pt x="21600" y="1040"/>
                    <a:pt x="20560" y="0"/>
                    <a:pt x="19320" y="0"/>
                  </a:cubicBezTo>
                  <a:close/>
                  <a:moveTo>
                    <a:pt x="10680" y="6600"/>
                  </a:moveTo>
                  <a:cubicBezTo>
                    <a:pt x="13160" y="6600"/>
                    <a:pt x="15000" y="8560"/>
                    <a:pt x="15000" y="10920"/>
                  </a:cubicBezTo>
                  <a:cubicBezTo>
                    <a:pt x="15000" y="13280"/>
                    <a:pt x="13080" y="15240"/>
                    <a:pt x="10680" y="15240"/>
                  </a:cubicBezTo>
                  <a:cubicBezTo>
                    <a:pt x="8320" y="15240"/>
                    <a:pt x="6400" y="13280"/>
                    <a:pt x="6400" y="10920"/>
                  </a:cubicBezTo>
                  <a:cubicBezTo>
                    <a:pt x="6400" y="8560"/>
                    <a:pt x="8440" y="6600"/>
                    <a:pt x="10680" y="6600"/>
                  </a:cubicBezTo>
                  <a:close/>
                  <a:moveTo>
                    <a:pt x="2680" y="19360"/>
                  </a:moveTo>
                  <a:cubicBezTo>
                    <a:pt x="2280" y="19360"/>
                    <a:pt x="2080" y="19120"/>
                    <a:pt x="2080" y="18920"/>
                  </a:cubicBezTo>
                  <a:lnTo>
                    <a:pt x="2080" y="9680"/>
                  </a:lnTo>
                  <a:lnTo>
                    <a:pt x="4320" y="9680"/>
                  </a:lnTo>
                  <a:cubicBezTo>
                    <a:pt x="4320" y="10080"/>
                    <a:pt x="4320" y="10520"/>
                    <a:pt x="4320" y="10920"/>
                  </a:cubicBezTo>
                  <a:cubicBezTo>
                    <a:pt x="4320" y="14400"/>
                    <a:pt x="7200" y="17280"/>
                    <a:pt x="10680" y="17280"/>
                  </a:cubicBezTo>
                  <a:cubicBezTo>
                    <a:pt x="14200" y="17280"/>
                    <a:pt x="17280" y="14400"/>
                    <a:pt x="17280" y="10920"/>
                  </a:cubicBezTo>
                  <a:cubicBezTo>
                    <a:pt x="17280" y="10520"/>
                    <a:pt x="17280" y="10080"/>
                    <a:pt x="17080" y="9680"/>
                  </a:cubicBezTo>
                  <a:lnTo>
                    <a:pt x="19320" y="9680"/>
                  </a:lnTo>
                  <a:lnTo>
                    <a:pt x="19320" y="18920"/>
                  </a:lnTo>
                  <a:cubicBezTo>
                    <a:pt x="19320" y="19120"/>
                    <a:pt x="19120" y="19360"/>
                    <a:pt x="18720" y="19360"/>
                  </a:cubicBezTo>
                  <a:lnTo>
                    <a:pt x="2680" y="19360"/>
                  </a:lnTo>
                  <a:close/>
                  <a:moveTo>
                    <a:pt x="19320" y="4960"/>
                  </a:moveTo>
                  <a:cubicBezTo>
                    <a:pt x="19320" y="5160"/>
                    <a:pt x="19120" y="5360"/>
                    <a:pt x="18720" y="5360"/>
                  </a:cubicBezTo>
                  <a:lnTo>
                    <a:pt x="16680" y="5360"/>
                  </a:lnTo>
                  <a:cubicBezTo>
                    <a:pt x="16240" y="5360"/>
                    <a:pt x="16040" y="5160"/>
                    <a:pt x="16040" y="4960"/>
                  </a:cubicBezTo>
                  <a:lnTo>
                    <a:pt x="16040" y="2680"/>
                  </a:lnTo>
                  <a:cubicBezTo>
                    <a:pt x="16040" y="2480"/>
                    <a:pt x="16240" y="2280"/>
                    <a:pt x="16680" y="2280"/>
                  </a:cubicBezTo>
                  <a:lnTo>
                    <a:pt x="18720" y="2280"/>
                  </a:lnTo>
                  <a:cubicBezTo>
                    <a:pt x="19120" y="2280"/>
                    <a:pt x="19320" y="2480"/>
                    <a:pt x="19320" y="2680"/>
                  </a:cubicBezTo>
                  <a:lnTo>
                    <a:pt x="19320" y="4960"/>
                  </a:lnTo>
                  <a:close/>
                </a:path>
              </a:pathLst>
            </a:custGeom>
            <a:grpFill/>
            <a:ln w="12700" cap="flat">
              <a:noFill/>
              <a:miter lim="400000"/>
            </a:ln>
            <a:effectLst/>
          </p:spPr>
          <p:txBody>
            <a:bodyPr wrap="square" lIns="45719" tIns="45719" rIns="45719" bIns="45719" numCol="1" anchor="ctr">
              <a:noAutofit/>
            </a:bodyPr>
            <a:lstStyle/>
            <a:p>
              <a:pPr algn="l" defTabSz="457200">
                <a:defRPr sz="1800">
                  <a:solidFill>
                    <a:srgbClr val="323232"/>
                  </a:solidFill>
                  <a:latin typeface="Georgia"/>
                  <a:ea typeface="Georgia"/>
                  <a:cs typeface="Georgia"/>
                  <a:sym typeface="Georgia"/>
                </a:defRPr>
              </a:pPr>
              <a:endParaRPr/>
            </a:p>
          </p:txBody>
        </p:sp>
        <p:sp>
          <p:nvSpPr>
            <p:cNvPr id="44" name="Shape 44"/>
            <p:cNvSpPr/>
            <p:nvPr/>
          </p:nvSpPr>
          <p:spPr>
            <a:xfrm>
              <a:off x="834135" y="2308"/>
              <a:ext cx="562943" cy="562943"/>
            </a:xfrm>
            <a:custGeom>
              <a:avLst/>
              <a:gdLst/>
              <a:ahLst/>
              <a:cxnLst>
                <a:cxn ang="0">
                  <a:pos x="wd2" y="hd2"/>
                </a:cxn>
                <a:cxn ang="5400000">
                  <a:pos x="wd2" y="hd2"/>
                </a:cxn>
                <a:cxn ang="10800000">
                  <a:pos x="wd2" y="hd2"/>
                </a:cxn>
                <a:cxn ang="16200000">
                  <a:pos x="wd2" y="hd2"/>
                </a:cxn>
              </a:cxnLst>
              <a:rect l="0" t="0" r="r" b="b"/>
              <a:pathLst>
                <a:path w="21600" h="21600" extrusionOk="0">
                  <a:moveTo>
                    <a:pt x="19556" y="0"/>
                  </a:moveTo>
                  <a:lnTo>
                    <a:pt x="2244" y="0"/>
                  </a:lnTo>
                  <a:cubicBezTo>
                    <a:pt x="1042" y="0"/>
                    <a:pt x="0" y="1002"/>
                    <a:pt x="0" y="2244"/>
                  </a:cubicBezTo>
                  <a:lnTo>
                    <a:pt x="0" y="19356"/>
                  </a:lnTo>
                  <a:cubicBezTo>
                    <a:pt x="0" y="20598"/>
                    <a:pt x="1042" y="21600"/>
                    <a:pt x="2244" y="21600"/>
                  </a:cubicBezTo>
                  <a:lnTo>
                    <a:pt x="19556" y="21600"/>
                  </a:lnTo>
                  <a:cubicBezTo>
                    <a:pt x="20598" y="21600"/>
                    <a:pt x="21600" y="20598"/>
                    <a:pt x="21600" y="19356"/>
                  </a:cubicBezTo>
                  <a:lnTo>
                    <a:pt x="21600" y="2244"/>
                  </a:lnTo>
                  <a:cubicBezTo>
                    <a:pt x="21600" y="1002"/>
                    <a:pt x="20598" y="0"/>
                    <a:pt x="19556" y="0"/>
                  </a:cubicBezTo>
                  <a:close/>
                  <a:moveTo>
                    <a:pt x="17072" y="7814"/>
                  </a:moveTo>
                  <a:cubicBezTo>
                    <a:pt x="16871" y="12744"/>
                    <a:pt x="13786" y="16270"/>
                    <a:pt x="9057" y="16471"/>
                  </a:cubicBezTo>
                  <a:cubicBezTo>
                    <a:pt x="7013" y="16671"/>
                    <a:pt x="5771" y="16030"/>
                    <a:pt x="4328" y="15228"/>
                  </a:cubicBezTo>
                  <a:cubicBezTo>
                    <a:pt x="5771" y="15429"/>
                    <a:pt x="7614" y="14827"/>
                    <a:pt x="8656" y="13986"/>
                  </a:cubicBezTo>
                  <a:cubicBezTo>
                    <a:pt x="7213" y="13986"/>
                    <a:pt x="6372" y="13184"/>
                    <a:pt x="5971" y="11942"/>
                  </a:cubicBezTo>
                  <a:cubicBezTo>
                    <a:pt x="6372" y="12142"/>
                    <a:pt x="6773" y="11942"/>
                    <a:pt x="7013" y="11942"/>
                  </a:cubicBezTo>
                  <a:cubicBezTo>
                    <a:pt x="5771" y="11501"/>
                    <a:pt x="4929" y="10900"/>
                    <a:pt x="4729" y="9057"/>
                  </a:cubicBezTo>
                  <a:cubicBezTo>
                    <a:pt x="5129" y="9257"/>
                    <a:pt x="5570" y="9458"/>
                    <a:pt x="5971" y="9458"/>
                  </a:cubicBezTo>
                  <a:cubicBezTo>
                    <a:pt x="5129" y="8856"/>
                    <a:pt x="4328" y="6773"/>
                    <a:pt x="5129" y="5530"/>
                  </a:cubicBezTo>
                  <a:cubicBezTo>
                    <a:pt x="6572" y="6973"/>
                    <a:pt x="8215" y="8416"/>
                    <a:pt x="11101" y="8616"/>
                  </a:cubicBezTo>
                  <a:cubicBezTo>
                    <a:pt x="10299" y="5530"/>
                    <a:pt x="14427" y="3887"/>
                    <a:pt x="16070" y="5971"/>
                  </a:cubicBezTo>
                  <a:cubicBezTo>
                    <a:pt x="16871" y="5771"/>
                    <a:pt x="17312" y="5530"/>
                    <a:pt x="17913" y="5330"/>
                  </a:cubicBezTo>
                  <a:cubicBezTo>
                    <a:pt x="17713" y="6171"/>
                    <a:pt x="17312" y="6572"/>
                    <a:pt x="16671" y="6973"/>
                  </a:cubicBezTo>
                  <a:cubicBezTo>
                    <a:pt x="17312" y="6773"/>
                    <a:pt x="17713" y="6773"/>
                    <a:pt x="18114" y="6572"/>
                  </a:cubicBezTo>
                  <a:cubicBezTo>
                    <a:pt x="18114" y="6973"/>
                    <a:pt x="17512" y="7414"/>
                    <a:pt x="17072" y="7814"/>
                  </a:cubicBezTo>
                  <a:close/>
                </a:path>
              </a:pathLst>
            </a:custGeom>
            <a:grpFill/>
            <a:ln w="12700" cap="flat">
              <a:noFill/>
              <a:miter lim="400000"/>
            </a:ln>
            <a:effectLst/>
          </p:spPr>
          <p:txBody>
            <a:bodyPr wrap="square" lIns="45719" tIns="45719" rIns="45719" bIns="45719" numCol="1" anchor="ctr">
              <a:noAutofit/>
            </a:bodyPr>
            <a:lstStyle/>
            <a:p>
              <a:pPr algn="l" defTabSz="457200">
                <a:defRPr sz="1800">
                  <a:solidFill>
                    <a:srgbClr val="323232"/>
                  </a:solidFill>
                  <a:latin typeface="Georgia"/>
                  <a:ea typeface="Georgia"/>
                  <a:cs typeface="Georgia"/>
                  <a:sym typeface="Georgia"/>
                </a:defRPr>
              </a:pPr>
              <a:endParaRPr/>
            </a:p>
          </p:txBody>
        </p:sp>
      </p:grpSp>
      <p:sp>
        <p:nvSpPr>
          <p:cNvPr id="60" name="Shape 60"/>
          <p:cNvSpPr>
            <a:spLocks noGrp="1"/>
          </p:cNvSpPr>
          <p:nvPr>
            <p:ph type="sldNum" sz="quarter" idx="2"/>
          </p:nvPr>
        </p:nvSpPr>
        <p:spPr>
          <a:xfrm>
            <a:off x="11946001" y="13081000"/>
            <a:ext cx="479298" cy="471924"/>
          </a:xfrm>
          <a:prstGeom prst="rect">
            <a:avLst/>
          </a:prstGeom>
        </p:spPr>
        <p:txBody>
          <a:bodyPr/>
          <a:lstStyle>
            <a:lvl1pPr>
              <a:defRPr>
                <a:latin typeface="+mn-lt"/>
              </a:defRPr>
            </a:lvl1pPr>
          </a:lstStyle>
          <a:p>
            <a:fld id="{86CB4B4D-7CA3-9044-876B-883B54F8677D}" type="slidenum">
              <a:rPr lang="uk-UA" smtClean="0"/>
              <a:pPr/>
              <a:t>‹#›</a:t>
            </a:fld>
            <a:endParaRPr lang="uk-UA"/>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hoto_page (color)">
    <p:spTree>
      <p:nvGrpSpPr>
        <p:cNvPr id="1" name=""/>
        <p:cNvGrpSpPr/>
        <p:nvPr/>
      </p:nvGrpSpPr>
      <p:grpSpPr>
        <a:xfrm>
          <a:off x="0" y="0"/>
          <a:ext cx="0" cy="0"/>
          <a:chOff x="0" y="0"/>
          <a:chExt cx="0" cy="0"/>
        </a:xfrm>
      </p:grpSpPr>
      <p:sp>
        <p:nvSpPr>
          <p:cNvPr id="39" name="Shape 39"/>
          <p:cNvSpPr/>
          <p:nvPr/>
        </p:nvSpPr>
        <p:spPr>
          <a:xfrm>
            <a:off x="-70318" y="-14171"/>
            <a:ext cx="24524635" cy="13744342"/>
          </a:xfrm>
          <a:prstGeom prst="rect">
            <a:avLst/>
          </a:prstGeom>
          <a:solidFill>
            <a:schemeClr val="accent1"/>
          </a:solidFill>
          <a:ln w="12700">
            <a:miter lim="400000"/>
          </a:ln>
        </p:spPr>
        <p:txBody>
          <a:bodyPr lIns="50800" tIns="50800" rIns="50800" bIns="50800" anchor="ctr"/>
          <a:lstStyle/>
          <a:p>
            <a:pPr>
              <a:defRPr sz="3200">
                <a:solidFill>
                  <a:srgbClr val="FFFFFF"/>
                </a:solidFill>
              </a:defRPr>
            </a:pPr>
            <a:endParaRPr/>
          </a:p>
        </p:txBody>
      </p:sp>
      <p:sp>
        <p:nvSpPr>
          <p:cNvPr id="40" name="Shape 40"/>
          <p:cNvSpPr/>
          <p:nvPr/>
        </p:nvSpPr>
        <p:spPr>
          <a:xfrm>
            <a:off x="558800" y="508000"/>
            <a:ext cx="23266399" cy="12603659"/>
          </a:xfrm>
          <a:prstGeom prst="rect">
            <a:avLst/>
          </a:prstGeom>
          <a:ln w="63500">
            <a:solidFill>
              <a:schemeClr val="accent2"/>
            </a:solidFill>
            <a:miter lim="400000"/>
          </a:ln>
        </p:spPr>
        <p:txBody>
          <a:bodyPr lIns="50800" tIns="50800" rIns="50800" bIns="50800" anchor="ctr"/>
          <a:lstStyle/>
          <a:p>
            <a:pPr>
              <a:defRPr sz="3200">
                <a:solidFill>
                  <a:srgbClr val="FFFFFF"/>
                </a:solidFill>
              </a:defRPr>
            </a:pPr>
            <a:endParaRPr/>
          </a:p>
        </p:txBody>
      </p:sp>
      <p:grpSp>
        <p:nvGrpSpPr>
          <p:cNvPr id="45" name="Group 45"/>
          <p:cNvGrpSpPr/>
          <p:nvPr/>
        </p:nvGrpSpPr>
        <p:grpSpPr>
          <a:xfrm>
            <a:off x="20326370" y="12072092"/>
            <a:ext cx="3067658" cy="567561"/>
            <a:chOff x="0" y="0"/>
            <a:chExt cx="3067657" cy="567559"/>
          </a:xfrm>
          <a:solidFill>
            <a:schemeClr val="accent2"/>
          </a:solidFill>
        </p:grpSpPr>
        <p:sp>
          <p:nvSpPr>
            <p:cNvPr id="41" name="Shape 41"/>
            <p:cNvSpPr/>
            <p:nvPr/>
          </p:nvSpPr>
          <p:spPr>
            <a:xfrm>
              <a:off x="0" y="0"/>
              <a:ext cx="562942" cy="567559"/>
            </a:xfrm>
            <a:custGeom>
              <a:avLst/>
              <a:gdLst/>
              <a:ahLst/>
              <a:cxnLst>
                <a:cxn ang="0">
                  <a:pos x="wd2" y="hd2"/>
                </a:cxn>
                <a:cxn ang="5400000">
                  <a:pos x="wd2" y="hd2"/>
                </a:cxn>
                <a:cxn ang="10800000">
                  <a:pos x="wd2" y="hd2"/>
                </a:cxn>
                <a:cxn ang="16200000">
                  <a:pos x="wd2" y="hd2"/>
                </a:cxn>
              </a:cxnLst>
              <a:rect l="0" t="0" r="r" b="b"/>
              <a:pathLst>
                <a:path w="21600" h="21600" extrusionOk="0">
                  <a:moveTo>
                    <a:pt x="19356" y="0"/>
                  </a:moveTo>
                  <a:lnTo>
                    <a:pt x="2244" y="0"/>
                  </a:lnTo>
                  <a:cubicBezTo>
                    <a:pt x="1002" y="0"/>
                    <a:pt x="0" y="1040"/>
                    <a:pt x="0" y="2280"/>
                  </a:cubicBezTo>
                  <a:lnTo>
                    <a:pt x="0" y="19320"/>
                  </a:lnTo>
                  <a:cubicBezTo>
                    <a:pt x="0" y="20560"/>
                    <a:pt x="1002" y="21600"/>
                    <a:pt x="2244" y="21600"/>
                  </a:cubicBezTo>
                  <a:lnTo>
                    <a:pt x="19356" y="21600"/>
                  </a:lnTo>
                  <a:cubicBezTo>
                    <a:pt x="20558" y="21600"/>
                    <a:pt x="21600" y="20560"/>
                    <a:pt x="21600" y="19320"/>
                  </a:cubicBezTo>
                  <a:lnTo>
                    <a:pt x="21600" y="2280"/>
                  </a:lnTo>
                  <a:cubicBezTo>
                    <a:pt x="21600" y="1040"/>
                    <a:pt x="20558" y="0"/>
                    <a:pt x="19356" y="0"/>
                  </a:cubicBezTo>
                  <a:close/>
                  <a:moveTo>
                    <a:pt x="18314" y="2280"/>
                  </a:moveTo>
                  <a:lnTo>
                    <a:pt x="18314" y="5560"/>
                  </a:lnTo>
                  <a:lnTo>
                    <a:pt x="16230" y="5560"/>
                  </a:lnTo>
                  <a:cubicBezTo>
                    <a:pt x="15429" y="5560"/>
                    <a:pt x="15028" y="5960"/>
                    <a:pt x="15028" y="6600"/>
                  </a:cubicBezTo>
                  <a:lnTo>
                    <a:pt x="15028" y="8640"/>
                  </a:lnTo>
                  <a:lnTo>
                    <a:pt x="18314" y="8640"/>
                  </a:lnTo>
                  <a:lnTo>
                    <a:pt x="18314" y="11920"/>
                  </a:lnTo>
                  <a:lnTo>
                    <a:pt x="15028" y="11920"/>
                  </a:lnTo>
                  <a:lnTo>
                    <a:pt x="15028" y="19320"/>
                  </a:lnTo>
                  <a:lnTo>
                    <a:pt x="11942" y="19320"/>
                  </a:lnTo>
                  <a:lnTo>
                    <a:pt x="11942" y="11920"/>
                  </a:lnTo>
                  <a:lnTo>
                    <a:pt x="9658" y="11920"/>
                  </a:lnTo>
                  <a:lnTo>
                    <a:pt x="9658" y="8640"/>
                  </a:lnTo>
                  <a:lnTo>
                    <a:pt x="11942" y="8640"/>
                  </a:lnTo>
                  <a:lnTo>
                    <a:pt x="11942" y="5960"/>
                  </a:lnTo>
                  <a:cubicBezTo>
                    <a:pt x="11942" y="3920"/>
                    <a:pt x="13585" y="2280"/>
                    <a:pt x="15629" y="2280"/>
                  </a:cubicBezTo>
                  <a:lnTo>
                    <a:pt x="18314" y="2280"/>
                  </a:lnTo>
                  <a:close/>
                </a:path>
              </a:pathLst>
            </a:custGeom>
            <a:grpFill/>
            <a:ln w="12700" cap="flat">
              <a:noFill/>
              <a:miter lim="400000"/>
            </a:ln>
            <a:effectLst/>
          </p:spPr>
          <p:txBody>
            <a:bodyPr wrap="square" lIns="45719" tIns="45719" rIns="45719" bIns="45719" numCol="1" anchor="ctr">
              <a:noAutofit/>
            </a:bodyPr>
            <a:lstStyle/>
            <a:p>
              <a:pPr algn="l" defTabSz="457200">
                <a:defRPr sz="1800">
                  <a:solidFill>
                    <a:srgbClr val="323232"/>
                  </a:solidFill>
                  <a:latin typeface="Georgia"/>
                  <a:ea typeface="Georgia"/>
                  <a:cs typeface="Georgia"/>
                  <a:sym typeface="Georgia"/>
                </a:defRPr>
              </a:pPr>
              <a:endParaRPr/>
            </a:p>
          </p:txBody>
        </p:sp>
        <p:sp>
          <p:nvSpPr>
            <p:cNvPr id="42" name="Shape 42"/>
            <p:cNvSpPr/>
            <p:nvPr/>
          </p:nvSpPr>
          <p:spPr>
            <a:xfrm>
              <a:off x="1668270" y="0"/>
              <a:ext cx="562943" cy="567560"/>
            </a:xfrm>
            <a:custGeom>
              <a:avLst/>
              <a:gdLst/>
              <a:ahLst/>
              <a:cxnLst>
                <a:cxn ang="0">
                  <a:pos x="wd2" y="hd2"/>
                </a:cxn>
                <a:cxn ang="5400000">
                  <a:pos x="wd2" y="hd2"/>
                </a:cxn>
                <a:cxn ang="10800000">
                  <a:pos x="wd2" y="hd2"/>
                </a:cxn>
                <a:cxn ang="16200000">
                  <a:pos x="wd2" y="hd2"/>
                </a:cxn>
              </a:cxnLst>
              <a:rect l="0" t="0" r="r" b="b"/>
              <a:pathLst>
                <a:path w="21600" h="21600" extrusionOk="0">
                  <a:moveTo>
                    <a:pt x="10099" y="7400"/>
                  </a:moveTo>
                  <a:cubicBezTo>
                    <a:pt x="10099" y="6400"/>
                    <a:pt x="9257" y="4320"/>
                    <a:pt x="7814" y="4320"/>
                  </a:cubicBezTo>
                  <a:cubicBezTo>
                    <a:pt x="7013" y="4320"/>
                    <a:pt x="6372" y="4760"/>
                    <a:pt x="6372" y="6200"/>
                  </a:cubicBezTo>
                  <a:cubicBezTo>
                    <a:pt x="6372" y="7400"/>
                    <a:pt x="7013" y="9280"/>
                    <a:pt x="8456" y="9280"/>
                  </a:cubicBezTo>
                  <a:cubicBezTo>
                    <a:pt x="8456" y="9280"/>
                    <a:pt x="10099" y="9080"/>
                    <a:pt x="10099" y="7400"/>
                  </a:cubicBezTo>
                  <a:close/>
                  <a:moveTo>
                    <a:pt x="9257" y="12760"/>
                  </a:moveTo>
                  <a:lnTo>
                    <a:pt x="9057" y="12760"/>
                  </a:lnTo>
                  <a:cubicBezTo>
                    <a:pt x="8656" y="12760"/>
                    <a:pt x="7814" y="12960"/>
                    <a:pt x="7013" y="13160"/>
                  </a:cubicBezTo>
                  <a:cubicBezTo>
                    <a:pt x="6372" y="13400"/>
                    <a:pt x="5570" y="13800"/>
                    <a:pt x="5570" y="14800"/>
                  </a:cubicBezTo>
                  <a:cubicBezTo>
                    <a:pt x="5570" y="16040"/>
                    <a:pt x="6572" y="17280"/>
                    <a:pt x="8656" y="17280"/>
                  </a:cubicBezTo>
                  <a:cubicBezTo>
                    <a:pt x="10299" y="17280"/>
                    <a:pt x="11301" y="16240"/>
                    <a:pt x="11301" y="15240"/>
                  </a:cubicBezTo>
                  <a:cubicBezTo>
                    <a:pt x="11301" y="14400"/>
                    <a:pt x="10700" y="13800"/>
                    <a:pt x="9257" y="12760"/>
                  </a:cubicBezTo>
                  <a:close/>
                  <a:moveTo>
                    <a:pt x="19556" y="0"/>
                  </a:moveTo>
                  <a:lnTo>
                    <a:pt x="2244" y="0"/>
                  </a:lnTo>
                  <a:cubicBezTo>
                    <a:pt x="1042" y="0"/>
                    <a:pt x="0" y="1040"/>
                    <a:pt x="0" y="2280"/>
                  </a:cubicBezTo>
                  <a:lnTo>
                    <a:pt x="0" y="19360"/>
                  </a:lnTo>
                  <a:cubicBezTo>
                    <a:pt x="0" y="20560"/>
                    <a:pt x="1042" y="21600"/>
                    <a:pt x="2244" y="21600"/>
                  </a:cubicBezTo>
                  <a:lnTo>
                    <a:pt x="19556" y="21600"/>
                  </a:lnTo>
                  <a:cubicBezTo>
                    <a:pt x="20598" y="21600"/>
                    <a:pt x="21600" y="20560"/>
                    <a:pt x="21600" y="19360"/>
                  </a:cubicBezTo>
                  <a:lnTo>
                    <a:pt x="21600" y="2280"/>
                  </a:lnTo>
                  <a:cubicBezTo>
                    <a:pt x="21600" y="1040"/>
                    <a:pt x="20598" y="0"/>
                    <a:pt x="19556" y="0"/>
                  </a:cubicBezTo>
                  <a:close/>
                  <a:moveTo>
                    <a:pt x="7814" y="18520"/>
                  </a:moveTo>
                  <a:cubicBezTo>
                    <a:pt x="4729" y="18520"/>
                    <a:pt x="3286" y="16880"/>
                    <a:pt x="3286" y="15440"/>
                  </a:cubicBezTo>
                  <a:cubicBezTo>
                    <a:pt x="3286" y="14800"/>
                    <a:pt x="3486" y="13600"/>
                    <a:pt x="4929" y="12760"/>
                  </a:cubicBezTo>
                  <a:cubicBezTo>
                    <a:pt x="5771" y="12160"/>
                    <a:pt x="6773" y="11960"/>
                    <a:pt x="8215" y="11720"/>
                  </a:cubicBezTo>
                  <a:cubicBezTo>
                    <a:pt x="8015" y="11520"/>
                    <a:pt x="8015" y="11320"/>
                    <a:pt x="8015" y="10720"/>
                  </a:cubicBezTo>
                  <a:cubicBezTo>
                    <a:pt x="8015" y="10520"/>
                    <a:pt x="8015" y="10520"/>
                    <a:pt x="8015" y="10080"/>
                  </a:cubicBezTo>
                  <a:lnTo>
                    <a:pt x="7614" y="10080"/>
                  </a:lnTo>
                  <a:cubicBezTo>
                    <a:pt x="5570" y="10080"/>
                    <a:pt x="4128" y="8640"/>
                    <a:pt x="4128" y="7000"/>
                  </a:cubicBezTo>
                  <a:cubicBezTo>
                    <a:pt x="4128" y="5160"/>
                    <a:pt x="5570" y="3120"/>
                    <a:pt x="8656" y="3120"/>
                  </a:cubicBezTo>
                  <a:lnTo>
                    <a:pt x="13184" y="3120"/>
                  </a:lnTo>
                  <a:lnTo>
                    <a:pt x="12744" y="3520"/>
                  </a:lnTo>
                  <a:lnTo>
                    <a:pt x="11942" y="4320"/>
                  </a:lnTo>
                  <a:lnTo>
                    <a:pt x="11101" y="4320"/>
                  </a:lnTo>
                  <a:cubicBezTo>
                    <a:pt x="11541" y="4760"/>
                    <a:pt x="12142" y="5360"/>
                    <a:pt x="12142" y="6600"/>
                  </a:cubicBezTo>
                  <a:cubicBezTo>
                    <a:pt x="12142" y="8240"/>
                    <a:pt x="11301" y="8840"/>
                    <a:pt x="10499" y="9480"/>
                  </a:cubicBezTo>
                  <a:cubicBezTo>
                    <a:pt x="10299" y="9680"/>
                    <a:pt x="10099" y="9880"/>
                    <a:pt x="10099" y="10280"/>
                  </a:cubicBezTo>
                  <a:cubicBezTo>
                    <a:pt x="10099" y="10720"/>
                    <a:pt x="10299" y="10920"/>
                    <a:pt x="10499" y="10920"/>
                  </a:cubicBezTo>
                  <a:cubicBezTo>
                    <a:pt x="10499" y="11120"/>
                    <a:pt x="10700" y="11120"/>
                    <a:pt x="10900" y="11320"/>
                  </a:cubicBezTo>
                  <a:cubicBezTo>
                    <a:pt x="11742" y="11960"/>
                    <a:pt x="12984" y="12560"/>
                    <a:pt x="12984" y="14400"/>
                  </a:cubicBezTo>
                  <a:cubicBezTo>
                    <a:pt x="12984" y="16240"/>
                    <a:pt x="11541" y="18520"/>
                    <a:pt x="7814" y="18520"/>
                  </a:cubicBezTo>
                  <a:close/>
                  <a:moveTo>
                    <a:pt x="18314" y="10920"/>
                  </a:moveTo>
                  <a:lnTo>
                    <a:pt x="16270" y="10920"/>
                  </a:lnTo>
                  <a:lnTo>
                    <a:pt x="16270" y="12960"/>
                  </a:lnTo>
                  <a:lnTo>
                    <a:pt x="15228" y="12960"/>
                  </a:lnTo>
                  <a:lnTo>
                    <a:pt x="15228" y="10920"/>
                  </a:lnTo>
                  <a:lnTo>
                    <a:pt x="12984" y="10920"/>
                  </a:lnTo>
                  <a:lnTo>
                    <a:pt x="12984" y="9680"/>
                  </a:lnTo>
                  <a:lnTo>
                    <a:pt x="15228" y="9680"/>
                  </a:lnTo>
                  <a:lnTo>
                    <a:pt x="15228" y="7640"/>
                  </a:lnTo>
                  <a:lnTo>
                    <a:pt x="16270" y="7640"/>
                  </a:lnTo>
                  <a:lnTo>
                    <a:pt x="16270" y="9680"/>
                  </a:lnTo>
                  <a:lnTo>
                    <a:pt x="18314" y="9680"/>
                  </a:lnTo>
                  <a:lnTo>
                    <a:pt x="18314" y="10920"/>
                  </a:lnTo>
                  <a:close/>
                </a:path>
              </a:pathLst>
            </a:custGeom>
            <a:grpFill/>
            <a:ln w="12700" cap="flat">
              <a:noFill/>
              <a:miter lim="400000"/>
            </a:ln>
            <a:effectLst/>
          </p:spPr>
          <p:txBody>
            <a:bodyPr wrap="square" lIns="45719" tIns="45719" rIns="45719" bIns="45719" numCol="1" anchor="ctr">
              <a:noAutofit/>
            </a:bodyPr>
            <a:lstStyle/>
            <a:p>
              <a:pPr algn="l" defTabSz="457200">
                <a:defRPr sz="1800">
                  <a:solidFill>
                    <a:srgbClr val="323232"/>
                  </a:solidFill>
                  <a:latin typeface="Georgia"/>
                  <a:ea typeface="Georgia"/>
                  <a:cs typeface="Georgia"/>
                  <a:sym typeface="Georgia"/>
                </a:defRPr>
              </a:pPr>
              <a:endParaRPr/>
            </a:p>
          </p:txBody>
        </p:sp>
        <p:sp>
          <p:nvSpPr>
            <p:cNvPr id="43" name="Shape 43"/>
            <p:cNvSpPr/>
            <p:nvPr/>
          </p:nvSpPr>
          <p:spPr>
            <a:xfrm>
              <a:off x="2500097" y="0"/>
              <a:ext cx="567561" cy="567560"/>
            </a:xfrm>
            <a:custGeom>
              <a:avLst/>
              <a:gdLst/>
              <a:ahLst/>
              <a:cxnLst>
                <a:cxn ang="0">
                  <a:pos x="wd2" y="hd2"/>
                </a:cxn>
                <a:cxn ang="5400000">
                  <a:pos x="wd2" y="hd2"/>
                </a:cxn>
                <a:cxn ang="10800000">
                  <a:pos x="wd2" y="hd2"/>
                </a:cxn>
                <a:cxn ang="16200000">
                  <a:pos x="wd2" y="hd2"/>
                </a:cxn>
              </a:cxnLst>
              <a:rect l="0" t="0" r="r" b="b"/>
              <a:pathLst>
                <a:path w="21600" h="21600" extrusionOk="0">
                  <a:moveTo>
                    <a:pt x="19320" y="0"/>
                  </a:moveTo>
                  <a:lnTo>
                    <a:pt x="2080" y="0"/>
                  </a:lnTo>
                  <a:cubicBezTo>
                    <a:pt x="1040" y="0"/>
                    <a:pt x="0" y="1040"/>
                    <a:pt x="0" y="2280"/>
                  </a:cubicBezTo>
                  <a:lnTo>
                    <a:pt x="0" y="19360"/>
                  </a:lnTo>
                  <a:cubicBezTo>
                    <a:pt x="0" y="20560"/>
                    <a:pt x="1040" y="21600"/>
                    <a:pt x="2080" y="21600"/>
                  </a:cubicBezTo>
                  <a:lnTo>
                    <a:pt x="19320" y="21600"/>
                  </a:lnTo>
                  <a:cubicBezTo>
                    <a:pt x="20560" y="21600"/>
                    <a:pt x="21600" y="20560"/>
                    <a:pt x="21600" y="19360"/>
                  </a:cubicBezTo>
                  <a:lnTo>
                    <a:pt x="21600" y="2280"/>
                  </a:lnTo>
                  <a:cubicBezTo>
                    <a:pt x="21600" y="1040"/>
                    <a:pt x="20560" y="0"/>
                    <a:pt x="19320" y="0"/>
                  </a:cubicBezTo>
                  <a:close/>
                  <a:moveTo>
                    <a:pt x="10680" y="6600"/>
                  </a:moveTo>
                  <a:cubicBezTo>
                    <a:pt x="13160" y="6600"/>
                    <a:pt x="15000" y="8560"/>
                    <a:pt x="15000" y="10920"/>
                  </a:cubicBezTo>
                  <a:cubicBezTo>
                    <a:pt x="15000" y="13280"/>
                    <a:pt x="13080" y="15240"/>
                    <a:pt x="10680" y="15240"/>
                  </a:cubicBezTo>
                  <a:cubicBezTo>
                    <a:pt x="8320" y="15240"/>
                    <a:pt x="6400" y="13280"/>
                    <a:pt x="6400" y="10920"/>
                  </a:cubicBezTo>
                  <a:cubicBezTo>
                    <a:pt x="6400" y="8560"/>
                    <a:pt x="8440" y="6600"/>
                    <a:pt x="10680" y="6600"/>
                  </a:cubicBezTo>
                  <a:close/>
                  <a:moveTo>
                    <a:pt x="2680" y="19360"/>
                  </a:moveTo>
                  <a:cubicBezTo>
                    <a:pt x="2280" y="19360"/>
                    <a:pt x="2080" y="19120"/>
                    <a:pt x="2080" y="18920"/>
                  </a:cubicBezTo>
                  <a:lnTo>
                    <a:pt x="2080" y="9680"/>
                  </a:lnTo>
                  <a:lnTo>
                    <a:pt x="4320" y="9680"/>
                  </a:lnTo>
                  <a:cubicBezTo>
                    <a:pt x="4320" y="10080"/>
                    <a:pt x="4320" y="10520"/>
                    <a:pt x="4320" y="10920"/>
                  </a:cubicBezTo>
                  <a:cubicBezTo>
                    <a:pt x="4320" y="14400"/>
                    <a:pt x="7200" y="17280"/>
                    <a:pt x="10680" y="17280"/>
                  </a:cubicBezTo>
                  <a:cubicBezTo>
                    <a:pt x="14200" y="17280"/>
                    <a:pt x="17280" y="14400"/>
                    <a:pt x="17280" y="10920"/>
                  </a:cubicBezTo>
                  <a:cubicBezTo>
                    <a:pt x="17280" y="10520"/>
                    <a:pt x="17280" y="10080"/>
                    <a:pt x="17080" y="9680"/>
                  </a:cubicBezTo>
                  <a:lnTo>
                    <a:pt x="19320" y="9680"/>
                  </a:lnTo>
                  <a:lnTo>
                    <a:pt x="19320" y="18920"/>
                  </a:lnTo>
                  <a:cubicBezTo>
                    <a:pt x="19320" y="19120"/>
                    <a:pt x="19120" y="19360"/>
                    <a:pt x="18720" y="19360"/>
                  </a:cubicBezTo>
                  <a:lnTo>
                    <a:pt x="2680" y="19360"/>
                  </a:lnTo>
                  <a:close/>
                  <a:moveTo>
                    <a:pt x="19320" y="4960"/>
                  </a:moveTo>
                  <a:cubicBezTo>
                    <a:pt x="19320" y="5160"/>
                    <a:pt x="19120" y="5360"/>
                    <a:pt x="18720" y="5360"/>
                  </a:cubicBezTo>
                  <a:lnTo>
                    <a:pt x="16680" y="5360"/>
                  </a:lnTo>
                  <a:cubicBezTo>
                    <a:pt x="16240" y="5360"/>
                    <a:pt x="16040" y="5160"/>
                    <a:pt x="16040" y="4960"/>
                  </a:cubicBezTo>
                  <a:lnTo>
                    <a:pt x="16040" y="2680"/>
                  </a:lnTo>
                  <a:cubicBezTo>
                    <a:pt x="16040" y="2480"/>
                    <a:pt x="16240" y="2280"/>
                    <a:pt x="16680" y="2280"/>
                  </a:cubicBezTo>
                  <a:lnTo>
                    <a:pt x="18720" y="2280"/>
                  </a:lnTo>
                  <a:cubicBezTo>
                    <a:pt x="19120" y="2280"/>
                    <a:pt x="19320" y="2480"/>
                    <a:pt x="19320" y="2680"/>
                  </a:cubicBezTo>
                  <a:lnTo>
                    <a:pt x="19320" y="4960"/>
                  </a:lnTo>
                  <a:close/>
                </a:path>
              </a:pathLst>
            </a:custGeom>
            <a:grpFill/>
            <a:ln w="12700" cap="flat">
              <a:noFill/>
              <a:miter lim="400000"/>
            </a:ln>
            <a:effectLst/>
          </p:spPr>
          <p:txBody>
            <a:bodyPr wrap="square" lIns="45719" tIns="45719" rIns="45719" bIns="45719" numCol="1" anchor="ctr">
              <a:noAutofit/>
            </a:bodyPr>
            <a:lstStyle/>
            <a:p>
              <a:pPr algn="l" defTabSz="457200">
                <a:defRPr sz="1800">
                  <a:solidFill>
                    <a:srgbClr val="323232"/>
                  </a:solidFill>
                  <a:latin typeface="Georgia"/>
                  <a:ea typeface="Georgia"/>
                  <a:cs typeface="Georgia"/>
                  <a:sym typeface="Georgia"/>
                </a:defRPr>
              </a:pPr>
              <a:endParaRPr/>
            </a:p>
          </p:txBody>
        </p:sp>
        <p:sp>
          <p:nvSpPr>
            <p:cNvPr id="44" name="Shape 44"/>
            <p:cNvSpPr/>
            <p:nvPr/>
          </p:nvSpPr>
          <p:spPr>
            <a:xfrm>
              <a:off x="834135" y="2308"/>
              <a:ext cx="562943" cy="562943"/>
            </a:xfrm>
            <a:custGeom>
              <a:avLst/>
              <a:gdLst/>
              <a:ahLst/>
              <a:cxnLst>
                <a:cxn ang="0">
                  <a:pos x="wd2" y="hd2"/>
                </a:cxn>
                <a:cxn ang="5400000">
                  <a:pos x="wd2" y="hd2"/>
                </a:cxn>
                <a:cxn ang="10800000">
                  <a:pos x="wd2" y="hd2"/>
                </a:cxn>
                <a:cxn ang="16200000">
                  <a:pos x="wd2" y="hd2"/>
                </a:cxn>
              </a:cxnLst>
              <a:rect l="0" t="0" r="r" b="b"/>
              <a:pathLst>
                <a:path w="21600" h="21600" extrusionOk="0">
                  <a:moveTo>
                    <a:pt x="19556" y="0"/>
                  </a:moveTo>
                  <a:lnTo>
                    <a:pt x="2244" y="0"/>
                  </a:lnTo>
                  <a:cubicBezTo>
                    <a:pt x="1042" y="0"/>
                    <a:pt x="0" y="1002"/>
                    <a:pt x="0" y="2244"/>
                  </a:cubicBezTo>
                  <a:lnTo>
                    <a:pt x="0" y="19356"/>
                  </a:lnTo>
                  <a:cubicBezTo>
                    <a:pt x="0" y="20598"/>
                    <a:pt x="1042" y="21600"/>
                    <a:pt x="2244" y="21600"/>
                  </a:cubicBezTo>
                  <a:lnTo>
                    <a:pt x="19556" y="21600"/>
                  </a:lnTo>
                  <a:cubicBezTo>
                    <a:pt x="20598" y="21600"/>
                    <a:pt x="21600" y="20598"/>
                    <a:pt x="21600" y="19356"/>
                  </a:cubicBezTo>
                  <a:lnTo>
                    <a:pt x="21600" y="2244"/>
                  </a:lnTo>
                  <a:cubicBezTo>
                    <a:pt x="21600" y="1002"/>
                    <a:pt x="20598" y="0"/>
                    <a:pt x="19556" y="0"/>
                  </a:cubicBezTo>
                  <a:close/>
                  <a:moveTo>
                    <a:pt x="17072" y="7814"/>
                  </a:moveTo>
                  <a:cubicBezTo>
                    <a:pt x="16871" y="12744"/>
                    <a:pt x="13786" y="16270"/>
                    <a:pt x="9057" y="16471"/>
                  </a:cubicBezTo>
                  <a:cubicBezTo>
                    <a:pt x="7013" y="16671"/>
                    <a:pt x="5771" y="16030"/>
                    <a:pt x="4328" y="15228"/>
                  </a:cubicBezTo>
                  <a:cubicBezTo>
                    <a:pt x="5771" y="15429"/>
                    <a:pt x="7614" y="14827"/>
                    <a:pt x="8656" y="13986"/>
                  </a:cubicBezTo>
                  <a:cubicBezTo>
                    <a:pt x="7213" y="13986"/>
                    <a:pt x="6372" y="13184"/>
                    <a:pt x="5971" y="11942"/>
                  </a:cubicBezTo>
                  <a:cubicBezTo>
                    <a:pt x="6372" y="12142"/>
                    <a:pt x="6773" y="11942"/>
                    <a:pt x="7013" y="11942"/>
                  </a:cubicBezTo>
                  <a:cubicBezTo>
                    <a:pt x="5771" y="11501"/>
                    <a:pt x="4929" y="10900"/>
                    <a:pt x="4729" y="9057"/>
                  </a:cubicBezTo>
                  <a:cubicBezTo>
                    <a:pt x="5129" y="9257"/>
                    <a:pt x="5570" y="9458"/>
                    <a:pt x="5971" y="9458"/>
                  </a:cubicBezTo>
                  <a:cubicBezTo>
                    <a:pt x="5129" y="8856"/>
                    <a:pt x="4328" y="6773"/>
                    <a:pt x="5129" y="5530"/>
                  </a:cubicBezTo>
                  <a:cubicBezTo>
                    <a:pt x="6572" y="6973"/>
                    <a:pt x="8215" y="8416"/>
                    <a:pt x="11101" y="8616"/>
                  </a:cubicBezTo>
                  <a:cubicBezTo>
                    <a:pt x="10299" y="5530"/>
                    <a:pt x="14427" y="3887"/>
                    <a:pt x="16070" y="5971"/>
                  </a:cubicBezTo>
                  <a:cubicBezTo>
                    <a:pt x="16871" y="5771"/>
                    <a:pt x="17312" y="5530"/>
                    <a:pt x="17913" y="5330"/>
                  </a:cubicBezTo>
                  <a:cubicBezTo>
                    <a:pt x="17713" y="6171"/>
                    <a:pt x="17312" y="6572"/>
                    <a:pt x="16671" y="6973"/>
                  </a:cubicBezTo>
                  <a:cubicBezTo>
                    <a:pt x="17312" y="6773"/>
                    <a:pt x="17713" y="6773"/>
                    <a:pt x="18114" y="6572"/>
                  </a:cubicBezTo>
                  <a:cubicBezTo>
                    <a:pt x="18114" y="6973"/>
                    <a:pt x="17512" y="7414"/>
                    <a:pt x="17072" y="7814"/>
                  </a:cubicBezTo>
                  <a:close/>
                </a:path>
              </a:pathLst>
            </a:custGeom>
            <a:grpFill/>
            <a:ln w="12700" cap="flat">
              <a:noFill/>
              <a:miter lim="400000"/>
            </a:ln>
            <a:effectLst/>
          </p:spPr>
          <p:txBody>
            <a:bodyPr wrap="square" lIns="45719" tIns="45719" rIns="45719" bIns="45719" numCol="1" anchor="ctr">
              <a:noAutofit/>
            </a:bodyPr>
            <a:lstStyle/>
            <a:p>
              <a:pPr algn="l" defTabSz="457200">
                <a:defRPr sz="1800">
                  <a:solidFill>
                    <a:srgbClr val="323232"/>
                  </a:solidFill>
                  <a:latin typeface="Georgia"/>
                  <a:ea typeface="Georgia"/>
                  <a:cs typeface="Georgia"/>
                  <a:sym typeface="Georgia"/>
                </a:defRPr>
              </a:pPr>
              <a:endParaRPr/>
            </a:p>
          </p:txBody>
        </p:sp>
      </p:grpSp>
      <p:sp>
        <p:nvSpPr>
          <p:cNvPr id="60" name="Shape 60"/>
          <p:cNvSpPr>
            <a:spLocks noGrp="1"/>
          </p:cNvSpPr>
          <p:nvPr>
            <p:ph type="sldNum" sz="quarter" idx="2"/>
          </p:nvPr>
        </p:nvSpPr>
        <p:spPr>
          <a:xfrm>
            <a:off x="11946001" y="13081000"/>
            <a:ext cx="479298" cy="471924"/>
          </a:xfrm>
          <a:prstGeom prst="rect">
            <a:avLst/>
          </a:prstGeom>
        </p:spPr>
        <p:txBody>
          <a:bodyPr/>
          <a:lstStyle>
            <a:lvl1pPr>
              <a:defRPr>
                <a:latin typeface="+mn-lt"/>
              </a:defRPr>
            </a:lvl1pPr>
          </a:lstStyle>
          <a:p>
            <a:fld id="{86CB4B4D-7CA3-9044-876B-883B54F8677D}" type="slidenum">
              <a:rPr lang="uk-UA" smtClean="0"/>
              <a:pPr/>
              <a:t>‹#›</a:t>
            </a:fld>
            <a:endParaRPr lang="uk-UA"/>
          </a:p>
        </p:txBody>
      </p:sp>
      <p:sp>
        <p:nvSpPr>
          <p:cNvPr id="24" name="Picture Placeholder 2"/>
          <p:cNvSpPr>
            <a:spLocks noGrp="1"/>
          </p:cNvSpPr>
          <p:nvPr>
            <p:ph type="pic" sz="quarter" idx="10"/>
          </p:nvPr>
        </p:nvSpPr>
        <p:spPr>
          <a:xfrm>
            <a:off x="2576513" y="3074988"/>
            <a:ext cx="1995487" cy="1995487"/>
          </a:xfrm>
        </p:spPr>
        <p:txBody>
          <a:bodyPr/>
          <a:lstStyle/>
          <a:p>
            <a:endParaRPr lang="en-US"/>
          </a:p>
        </p:txBody>
      </p:sp>
      <p:sp>
        <p:nvSpPr>
          <p:cNvPr id="25" name="Picture Placeholder 2"/>
          <p:cNvSpPr>
            <a:spLocks noGrp="1"/>
          </p:cNvSpPr>
          <p:nvPr>
            <p:ph type="pic" sz="quarter" idx="11"/>
          </p:nvPr>
        </p:nvSpPr>
        <p:spPr>
          <a:xfrm>
            <a:off x="5034863" y="3074987"/>
            <a:ext cx="1995487" cy="1995487"/>
          </a:xfrm>
        </p:spPr>
        <p:txBody>
          <a:bodyPr/>
          <a:lstStyle/>
          <a:p>
            <a:endParaRPr lang="en-US"/>
          </a:p>
        </p:txBody>
      </p:sp>
      <p:sp>
        <p:nvSpPr>
          <p:cNvPr id="26" name="Picture Placeholder 2"/>
          <p:cNvSpPr>
            <a:spLocks noGrp="1"/>
          </p:cNvSpPr>
          <p:nvPr>
            <p:ph type="pic" sz="quarter" idx="12"/>
          </p:nvPr>
        </p:nvSpPr>
        <p:spPr>
          <a:xfrm>
            <a:off x="7540873" y="3074988"/>
            <a:ext cx="1995487" cy="1995487"/>
          </a:xfrm>
        </p:spPr>
        <p:txBody>
          <a:bodyPr/>
          <a:lstStyle/>
          <a:p>
            <a:endParaRPr lang="en-US"/>
          </a:p>
        </p:txBody>
      </p:sp>
      <p:sp>
        <p:nvSpPr>
          <p:cNvPr id="27" name="Picture Placeholder 2"/>
          <p:cNvSpPr>
            <a:spLocks noGrp="1"/>
          </p:cNvSpPr>
          <p:nvPr>
            <p:ph type="pic" sz="quarter" idx="13"/>
          </p:nvPr>
        </p:nvSpPr>
        <p:spPr>
          <a:xfrm>
            <a:off x="9999223" y="3074987"/>
            <a:ext cx="1995487" cy="1995487"/>
          </a:xfrm>
        </p:spPr>
        <p:txBody>
          <a:bodyPr/>
          <a:lstStyle/>
          <a:p>
            <a:endParaRPr lang="en-US"/>
          </a:p>
        </p:txBody>
      </p:sp>
      <p:sp>
        <p:nvSpPr>
          <p:cNvPr id="28" name="Picture Placeholder 2"/>
          <p:cNvSpPr>
            <a:spLocks noGrp="1"/>
          </p:cNvSpPr>
          <p:nvPr>
            <p:ph type="pic" sz="quarter" idx="14"/>
          </p:nvPr>
        </p:nvSpPr>
        <p:spPr>
          <a:xfrm>
            <a:off x="12425299" y="3074988"/>
            <a:ext cx="1995487" cy="1995487"/>
          </a:xfrm>
        </p:spPr>
        <p:txBody>
          <a:bodyPr/>
          <a:lstStyle/>
          <a:p>
            <a:endParaRPr lang="en-US"/>
          </a:p>
        </p:txBody>
      </p:sp>
      <p:sp>
        <p:nvSpPr>
          <p:cNvPr id="29" name="Picture Placeholder 2"/>
          <p:cNvSpPr>
            <a:spLocks noGrp="1"/>
          </p:cNvSpPr>
          <p:nvPr>
            <p:ph type="pic" sz="quarter" idx="15"/>
          </p:nvPr>
        </p:nvSpPr>
        <p:spPr>
          <a:xfrm>
            <a:off x="14883649" y="3074987"/>
            <a:ext cx="1995487" cy="1995487"/>
          </a:xfrm>
        </p:spPr>
        <p:txBody>
          <a:bodyPr/>
          <a:lstStyle/>
          <a:p>
            <a:endParaRPr lang="en-US"/>
          </a:p>
        </p:txBody>
      </p:sp>
      <p:sp>
        <p:nvSpPr>
          <p:cNvPr id="30" name="Picture Placeholder 2"/>
          <p:cNvSpPr>
            <a:spLocks noGrp="1"/>
          </p:cNvSpPr>
          <p:nvPr>
            <p:ph type="pic" sz="quarter" idx="16"/>
          </p:nvPr>
        </p:nvSpPr>
        <p:spPr>
          <a:xfrm>
            <a:off x="17389659" y="3074988"/>
            <a:ext cx="1995487" cy="1995487"/>
          </a:xfrm>
        </p:spPr>
        <p:txBody>
          <a:bodyPr/>
          <a:lstStyle/>
          <a:p>
            <a:endParaRPr lang="en-US"/>
          </a:p>
        </p:txBody>
      </p:sp>
      <p:sp>
        <p:nvSpPr>
          <p:cNvPr id="31" name="Picture Placeholder 2"/>
          <p:cNvSpPr>
            <a:spLocks noGrp="1"/>
          </p:cNvSpPr>
          <p:nvPr>
            <p:ph type="pic" sz="quarter" idx="17"/>
          </p:nvPr>
        </p:nvSpPr>
        <p:spPr>
          <a:xfrm>
            <a:off x="19848009" y="3074987"/>
            <a:ext cx="1995487" cy="1995487"/>
          </a:xfrm>
        </p:spPr>
        <p:txBody>
          <a:bodyPr/>
          <a:lstStyle/>
          <a:p>
            <a:endParaRPr lang="en-US"/>
          </a:p>
        </p:txBody>
      </p:sp>
      <p:sp>
        <p:nvSpPr>
          <p:cNvPr id="32" name="Picture Placeholder 2"/>
          <p:cNvSpPr>
            <a:spLocks noGrp="1"/>
          </p:cNvSpPr>
          <p:nvPr>
            <p:ph type="pic" sz="quarter" idx="18"/>
          </p:nvPr>
        </p:nvSpPr>
        <p:spPr>
          <a:xfrm>
            <a:off x="2576513" y="5437630"/>
            <a:ext cx="1995487" cy="1995487"/>
          </a:xfrm>
        </p:spPr>
        <p:txBody>
          <a:bodyPr/>
          <a:lstStyle/>
          <a:p>
            <a:endParaRPr lang="en-US"/>
          </a:p>
        </p:txBody>
      </p:sp>
      <p:sp>
        <p:nvSpPr>
          <p:cNvPr id="33" name="Picture Placeholder 2"/>
          <p:cNvSpPr>
            <a:spLocks noGrp="1"/>
          </p:cNvSpPr>
          <p:nvPr>
            <p:ph type="pic" sz="quarter" idx="19"/>
          </p:nvPr>
        </p:nvSpPr>
        <p:spPr>
          <a:xfrm>
            <a:off x="5034863" y="5437629"/>
            <a:ext cx="1995487" cy="1995487"/>
          </a:xfrm>
        </p:spPr>
        <p:txBody>
          <a:bodyPr/>
          <a:lstStyle/>
          <a:p>
            <a:endParaRPr lang="en-US"/>
          </a:p>
        </p:txBody>
      </p:sp>
      <p:sp>
        <p:nvSpPr>
          <p:cNvPr id="34" name="Picture Placeholder 2"/>
          <p:cNvSpPr>
            <a:spLocks noGrp="1"/>
          </p:cNvSpPr>
          <p:nvPr>
            <p:ph type="pic" sz="quarter" idx="20"/>
          </p:nvPr>
        </p:nvSpPr>
        <p:spPr>
          <a:xfrm>
            <a:off x="7540873" y="5437630"/>
            <a:ext cx="1995487" cy="1995487"/>
          </a:xfrm>
        </p:spPr>
        <p:txBody>
          <a:bodyPr/>
          <a:lstStyle/>
          <a:p>
            <a:endParaRPr lang="en-US"/>
          </a:p>
        </p:txBody>
      </p:sp>
      <p:sp>
        <p:nvSpPr>
          <p:cNvPr id="35" name="Picture Placeholder 2"/>
          <p:cNvSpPr>
            <a:spLocks noGrp="1"/>
          </p:cNvSpPr>
          <p:nvPr>
            <p:ph type="pic" sz="quarter" idx="21"/>
          </p:nvPr>
        </p:nvSpPr>
        <p:spPr>
          <a:xfrm>
            <a:off x="9999223" y="5437629"/>
            <a:ext cx="1995487" cy="1995487"/>
          </a:xfrm>
        </p:spPr>
        <p:txBody>
          <a:bodyPr/>
          <a:lstStyle/>
          <a:p>
            <a:endParaRPr lang="en-US"/>
          </a:p>
        </p:txBody>
      </p:sp>
      <p:sp>
        <p:nvSpPr>
          <p:cNvPr id="36" name="Picture Placeholder 2"/>
          <p:cNvSpPr>
            <a:spLocks noGrp="1"/>
          </p:cNvSpPr>
          <p:nvPr>
            <p:ph type="pic" sz="quarter" idx="22"/>
          </p:nvPr>
        </p:nvSpPr>
        <p:spPr>
          <a:xfrm>
            <a:off x="12425299" y="5437630"/>
            <a:ext cx="1995487" cy="1995487"/>
          </a:xfrm>
        </p:spPr>
        <p:txBody>
          <a:bodyPr/>
          <a:lstStyle/>
          <a:p>
            <a:endParaRPr lang="en-US"/>
          </a:p>
        </p:txBody>
      </p:sp>
      <p:sp>
        <p:nvSpPr>
          <p:cNvPr id="37" name="Picture Placeholder 2"/>
          <p:cNvSpPr>
            <a:spLocks noGrp="1"/>
          </p:cNvSpPr>
          <p:nvPr>
            <p:ph type="pic" sz="quarter" idx="23"/>
          </p:nvPr>
        </p:nvSpPr>
        <p:spPr>
          <a:xfrm>
            <a:off x="14883649" y="5437629"/>
            <a:ext cx="1995487" cy="1995487"/>
          </a:xfrm>
        </p:spPr>
        <p:txBody>
          <a:bodyPr/>
          <a:lstStyle/>
          <a:p>
            <a:endParaRPr lang="en-US"/>
          </a:p>
        </p:txBody>
      </p:sp>
      <p:sp>
        <p:nvSpPr>
          <p:cNvPr id="38" name="Picture Placeholder 2"/>
          <p:cNvSpPr>
            <a:spLocks noGrp="1"/>
          </p:cNvSpPr>
          <p:nvPr>
            <p:ph type="pic" sz="quarter" idx="24"/>
          </p:nvPr>
        </p:nvSpPr>
        <p:spPr>
          <a:xfrm>
            <a:off x="17389659" y="5437630"/>
            <a:ext cx="1995487" cy="1995487"/>
          </a:xfrm>
        </p:spPr>
        <p:txBody>
          <a:bodyPr/>
          <a:lstStyle/>
          <a:p>
            <a:endParaRPr lang="en-US"/>
          </a:p>
        </p:txBody>
      </p:sp>
      <p:sp>
        <p:nvSpPr>
          <p:cNvPr id="61" name="Picture Placeholder 2"/>
          <p:cNvSpPr>
            <a:spLocks noGrp="1"/>
          </p:cNvSpPr>
          <p:nvPr>
            <p:ph type="pic" sz="quarter" idx="25"/>
          </p:nvPr>
        </p:nvSpPr>
        <p:spPr>
          <a:xfrm>
            <a:off x="19848009" y="5437629"/>
            <a:ext cx="1995487" cy="1995487"/>
          </a:xfrm>
        </p:spPr>
        <p:txBody>
          <a:bodyPr/>
          <a:lstStyle/>
          <a:p>
            <a:endParaRPr lang="en-US"/>
          </a:p>
        </p:txBody>
      </p:sp>
    </p:spTree>
    <p:extLst>
      <p:ext uri="{BB962C8B-B14F-4D97-AF65-F5344CB8AC3E}">
        <p14:creationId xmlns:p14="http://schemas.microsoft.com/office/powerpoint/2010/main" val="1587636834"/>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7" name="Shape 67"/>
          <p:cNvSpPr>
            <a:spLocks noGrp="1"/>
          </p:cNvSpPr>
          <p:nvPr>
            <p:ph type="pic" idx="13"/>
          </p:nvPr>
        </p:nvSpPr>
        <p:spPr>
          <a:xfrm>
            <a:off x="-110711" y="-57546"/>
            <a:ext cx="24503823" cy="9272190"/>
          </a:xfrm>
          <a:prstGeom prst="rect">
            <a:avLst/>
          </a:prstGeom>
        </p:spPr>
        <p:txBody>
          <a:bodyPr lIns="91439" tIns="45719" rIns="91439" bIns="45719" anchor="t">
            <a:noAutofit/>
          </a:bodyPr>
          <a:lstStyle/>
          <a:p>
            <a:endParaRPr/>
          </a:p>
        </p:txBody>
      </p:sp>
      <p:sp>
        <p:nvSpPr>
          <p:cNvPr id="68" name="Shape 68"/>
          <p:cNvSpPr>
            <a:spLocks noGrp="1"/>
          </p:cNvSpPr>
          <p:nvPr>
            <p:ph type="title"/>
          </p:nvPr>
        </p:nvSpPr>
        <p:spPr>
          <a:xfrm>
            <a:off x="1143000" y="10134600"/>
            <a:ext cx="23114000" cy="2006600"/>
          </a:xfrm>
          <a:prstGeom prst="rect">
            <a:avLst/>
          </a:prstGeom>
        </p:spPr>
        <p:txBody>
          <a:bodyPr anchor="b"/>
          <a:lstStyle/>
          <a:p>
            <a:r>
              <a:t>Title Text</a:t>
            </a:r>
          </a:p>
        </p:txBody>
      </p:sp>
      <p:sp>
        <p:nvSpPr>
          <p:cNvPr id="69" name="Shape 6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76" name="Shape 76"/>
          <p:cNvSpPr>
            <a:spLocks noGrp="1"/>
          </p:cNvSpPr>
          <p:nvPr>
            <p:ph type="title"/>
          </p:nvPr>
        </p:nvSpPr>
        <p:spPr>
          <a:xfrm>
            <a:off x="2362200" y="4533900"/>
            <a:ext cx="20828000" cy="4648200"/>
          </a:xfrm>
          <a:prstGeom prst="rect">
            <a:avLst/>
          </a:prstGeom>
        </p:spPr>
        <p:txBody>
          <a:bodyPr/>
          <a:lstStyle/>
          <a:p>
            <a:r>
              <a:t>Title Text</a:t>
            </a:r>
          </a:p>
        </p:txBody>
      </p:sp>
      <p:sp>
        <p:nvSpPr>
          <p:cNvPr id="77" name="Shape 7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689100" y="1231900"/>
            <a:ext cx="21005800" cy="2286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946001" y="13081000"/>
            <a:ext cx="479298" cy="471924"/>
          </a:xfrm>
          <a:prstGeom prst="rect">
            <a:avLst/>
          </a:prstGeom>
          <a:ln w="12700">
            <a:miter lim="400000"/>
          </a:ln>
        </p:spPr>
        <p:txBody>
          <a:bodyPr wrap="none" lIns="50800" tIns="50800" rIns="50800" bIns="50800">
            <a:spAutoFit/>
          </a:bodyPr>
          <a:lstStyle>
            <a:lvl1pPr>
              <a:defRPr sz="2400">
                <a:latin typeface="+mn-lt"/>
              </a:defRPr>
            </a:lvl1pPr>
          </a:lstStyle>
          <a:p>
            <a:fld id="{86CB4B4D-7CA3-9044-876B-883B54F8677D}" type="slidenum">
              <a:rPr lang="uk-UA" smtClean="0"/>
              <a:pPr/>
              <a:t>‹#›</a:t>
            </a:fld>
            <a:endParaRPr lang="uk-UA"/>
          </a:p>
        </p:txBody>
      </p:sp>
    </p:spTree>
  </p:cSld>
  <p:clrMap bg1="lt1" tx1="dk1" bg2="lt2" tx2="dk2" accent1="accent1" accent2="accent2" accent3="accent3" accent4="accent4" accent5="accent5" accent6="accent6" hlink="hlink" folHlink="folHlink"/>
  <p:sldLayoutIdLst>
    <p:sldLayoutId id="2147483649" r:id="rId1"/>
    <p:sldLayoutId id="2147483662" r:id="rId2"/>
    <p:sldLayoutId id="2147483665" r:id="rId3"/>
    <p:sldLayoutId id="2147483666" r:id="rId4"/>
    <p:sldLayoutId id="2147483663" r:id="rId5"/>
    <p:sldLayoutId id="2147483650" r:id="rId6"/>
    <p:sldLayoutId id="2147483664"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 id="2147483661" r:id="rId18"/>
  </p:sldLayoutIdLst>
  <p:transition spd="med"/>
  <p:txStyles>
    <p:titleStyle>
      <a:lvl1pPr marL="0" marR="0" indent="0" algn="l" defTabSz="825500" rtl="0" latinLnBrk="0">
        <a:lnSpc>
          <a:spcPct val="100000"/>
        </a:lnSpc>
        <a:spcBef>
          <a:spcPts val="0"/>
        </a:spcBef>
        <a:spcAft>
          <a:spcPts val="0"/>
        </a:spcAft>
        <a:buClrTx/>
        <a:buSzTx/>
        <a:buFontTx/>
        <a:buNone/>
        <a:tabLst/>
        <a:defRPr sz="14000" b="1" i="0" u="none" strike="noStrike" cap="all" spc="0" baseline="0">
          <a:ln>
            <a:noFill/>
          </a:ln>
          <a:solidFill>
            <a:srgbClr val="2A3538"/>
          </a:solidFill>
          <a:uFillTx/>
          <a:latin typeface="+mn-lt"/>
          <a:ea typeface="+mn-ea"/>
          <a:cs typeface="+mn-cs"/>
          <a:sym typeface="Helvetica"/>
        </a:defRPr>
      </a:lvl1pPr>
      <a:lvl2pPr marL="0" marR="0" indent="228600" algn="l" defTabSz="825500" rtl="0" latinLnBrk="0">
        <a:lnSpc>
          <a:spcPct val="100000"/>
        </a:lnSpc>
        <a:spcBef>
          <a:spcPts val="0"/>
        </a:spcBef>
        <a:spcAft>
          <a:spcPts val="0"/>
        </a:spcAft>
        <a:buClrTx/>
        <a:buSzTx/>
        <a:buFontTx/>
        <a:buNone/>
        <a:tabLst/>
        <a:defRPr sz="14000" b="1" i="0" u="none" strike="noStrike" cap="all" spc="0" baseline="0">
          <a:ln>
            <a:noFill/>
          </a:ln>
          <a:solidFill>
            <a:srgbClr val="2A3538"/>
          </a:solidFill>
          <a:uFillTx/>
          <a:latin typeface="+mn-lt"/>
          <a:ea typeface="+mn-ea"/>
          <a:cs typeface="+mn-cs"/>
          <a:sym typeface="Helvetica"/>
        </a:defRPr>
      </a:lvl2pPr>
      <a:lvl3pPr marL="0" marR="0" indent="457200" algn="l" defTabSz="825500" rtl="0" latinLnBrk="0">
        <a:lnSpc>
          <a:spcPct val="100000"/>
        </a:lnSpc>
        <a:spcBef>
          <a:spcPts val="0"/>
        </a:spcBef>
        <a:spcAft>
          <a:spcPts val="0"/>
        </a:spcAft>
        <a:buClrTx/>
        <a:buSzTx/>
        <a:buFontTx/>
        <a:buNone/>
        <a:tabLst/>
        <a:defRPr sz="14000" b="1" i="0" u="none" strike="noStrike" cap="all" spc="0" baseline="0">
          <a:ln>
            <a:noFill/>
          </a:ln>
          <a:solidFill>
            <a:srgbClr val="2A3538"/>
          </a:solidFill>
          <a:uFillTx/>
          <a:latin typeface="+mn-lt"/>
          <a:ea typeface="+mn-ea"/>
          <a:cs typeface="+mn-cs"/>
          <a:sym typeface="Helvetica"/>
        </a:defRPr>
      </a:lvl3pPr>
      <a:lvl4pPr marL="0" marR="0" indent="685800" algn="l" defTabSz="825500" rtl="0" latinLnBrk="0">
        <a:lnSpc>
          <a:spcPct val="100000"/>
        </a:lnSpc>
        <a:spcBef>
          <a:spcPts val="0"/>
        </a:spcBef>
        <a:spcAft>
          <a:spcPts val="0"/>
        </a:spcAft>
        <a:buClrTx/>
        <a:buSzTx/>
        <a:buFontTx/>
        <a:buNone/>
        <a:tabLst/>
        <a:defRPr sz="14000" b="1" i="0" u="none" strike="noStrike" cap="all" spc="0" baseline="0">
          <a:ln>
            <a:noFill/>
          </a:ln>
          <a:solidFill>
            <a:srgbClr val="2A3538"/>
          </a:solidFill>
          <a:uFillTx/>
          <a:latin typeface="+mn-lt"/>
          <a:ea typeface="+mn-ea"/>
          <a:cs typeface="+mn-cs"/>
          <a:sym typeface="Helvetica"/>
        </a:defRPr>
      </a:lvl4pPr>
      <a:lvl5pPr marL="0" marR="0" indent="914400" algn="l" defTabSz="825500" rtl="0" latinLnBrk="0">
        <a:lnSpc>
          <a:spcPct val="100000"/>
        </a:lnSpc>
        <a:spcBef>
          <a:spcPts val="0"/>
        </a:spcBef>
        <a:spcAft>
          <a:spcPts val="0"/>
        </a:spcAft>
        <a:buClrTx/>
        <a:buSzTx/>
        <a:buFontTx/>
        <a:buNone/>
        <a:tabLst/>
        <a:defRPr sz="14000" b="1" i="0" u="none" strike="noStrike" cap="all" spc="0" baseline="0">
          <a:ln>
            <a:noFill/>
          </a:ln>
          <a:solidFill>
            <a:srgbClr val="2A3538"/>
          </a:solidFill>
          <a:uFillTx/>
          <a:latin typeface="+mn-lt"/>
          <a:ea typeface="+mn-ea"/>
          <a:cs typeface="+mn-cs"/>
          <a:sym typeface="Helvetica"/>
        </a:defRPr>
      </a:lvl5pPr>
      <a:lvl6pPr marL="0" marR="0" indent="1143000" algn="l" defTabSz="825500" rtl="0" latinLnBrk="0">
        <a:lnSpc>
          <a:spcPct val="100000"/>
        </a:lnSpc>
        <a:spcBef>
          <a:spcPts val="0"/>
        </a:spcBef>
        <a:spcAft>
          <a:spcPts val="0"/>
        </a:spcAft>
        <a:buClrTx/>
        <a:buSzTx/>
        <a:buFontTx/>
        <a:buNone/>
        <a:tabLst/>
        <a:defRPr sz="14000" b="1" i="0" u="none" strike="noStrike" cap="all" spc="0" baseline="0">
          <a:ln>
            <a:noFill/>
          </a:ln>
          <a:solidFill>
            <a:srgbClr val="2A3538"/>
          </a:solidFill>
          <a:uFillTx/>
          <a:latin typeface="+mn-lt"/>
          <a:ea typeface="+mn-ea"/>
          <a:cs typeface="+mn-cs"/>
          <a:sym typeface="Helvetica"/>
        </a:defRPr>
      </a:lvl6pPr>
      <a:lvl7pPr marL="0" marR="0" indent="1371600" algn="l" defTabSz="825500" rtl="0" latinLnBrk="0">
        <a:lnSpc>
          <a:spcPct val="100000"/>
        </a:lnSpc>
        <a:spcBef>
          <a:spcPts val="0"/>
        </a:spcBef>
        <a:spcAft>
          <a:spcPts val="0"/>
        </a:spcAft>
        <a:buClrTx/>
        <a:buSzTx/>
        <a:buFontTx/>
        <a:buNone/>
        <a:tabLst/>
        <a:defRPr sz="14000" b="1" i="0" u="none" strike="noStrike" cap="all" spc="0" baseline="0">
          <a:ln>
            <a:noFill/>
          </a:ln>
          <a:solidFill>
            <a:srgbClr val="2A3538"/>
          </a:solidFill>
          <a:uFillTx/>
          <a:latin typeface="+mn-lt"/>
          <a:ea typeface="+mn-ea"/>
          <a:cs typeface="+mn-cs"/>
          <a:sym typeface="Helvetica"/>
        </a:defRPr>
      </a:lvl7pPr>
      <a:lvl8pPr marL="0" marR="0" indent="1600200" algn="l" defTabSz="825500" rtl="0" latinLnBrk="0">
        <a:lnSpc>
          <a:spcPct val="100000"/>
        </a:lnSpc>
        <a:spcBef>
          <a:spcPts val="0"/>
        </a:spcBef>
        <a:spcAft>
          <a:spcPts val="0"/>
        </a:spcAft>
        <a:buClrTx/>
        <a:buSzTx/>
        <a:buFontTx/>
        <a:buNone/>
        <a:tabLst/>
        <a:defRPr sz="14000" b="1" i="0" u="none" strike="noStrike" cap="all" spc="0" baseline="0">
          <a:ln>
            <a:noFill/>
          </a:ln>
          <a:solidFill>
            <a:srgbClr val="2A3538"/>
          </a:solidFill>
          <a:uFillTx/>
          <a:latin typeface="+mn-lt"/>
          <a:ea typeface="+mn-ea"/>
          <a:cs typeface="+mn-cs"/>
          <a:sym typeface="Helvetica"/>
        </a:defRPr>
      </a:lvl8pPr>
      <a:lvl9pPr marL="0" marR="0" indent="1828800" algn="l" defTabSz="825500" rtl="0" latinLnBrk="0">
        <a:lnSpc>
          <a:spcPct val="100000"/>
        </a:lnSpc>
        <a:spcBef>
          <a:spcPts val="0"/>
        </a:spcBef>
        <a:spcAft>
          <a:spcPts val="0"/>
        </a:spcAft>
        <a:buClrTx/>
        <a:buSzTx/>
        <a:buFontTx/>
        <a:buNone/>
        <a:tabLst/>
        <a:defRPr sz="14000" b="1" i="0" u="none" strike="noStrike" cap="all" spc="0" baseline="0">
          <a:ln>
            <a:noFill/>
          </a:ln>
          <a:solidFill>
            <a:srgbClr val="2A3538"/>
          </a:solidFill>
          <a:uFillTx/>
          <a:latin typeface="+mn-lt"/>
          <a:ea typeface="+mn-ea"/>
          <a:cs typeface="+mn-cs"/>
          <a:sym typeface="Helvetica"/>
        </a:defRPr>
      </a:lvl9pPr>
    </p:titleStyle>
    <p:bodyStyle>
      <a:lvl1pPr marL="366346" marR="0" indent="-366346" algn="l" defTabSz="825500" rtl="0" latinLnBrk="0">
        <a:lnSpc>
          <a:spcPct val="100000"/>
        </a:lnSpc>
        <a:spcBef>
          <a:spcPts val="5900"/>
        </a:spcBef>
        <a:spcAft>
          <a:spcPts val="0"/>
        </a:spcAft>
        <a:buClrTx/>
        <a:buSzPct val="75000"/>
        <a:buFontTx/>
        <a:buChar char="•"/>
        <a:tabLst/>
        <a:defRPr sz="3000" b="0" i="0" u="none" strike="noStrike" cap="none" spc="0" baseline="0">
          <a:ln>
            <a:noFill/>
          </a:ln>
          <a:solidFill>
            <a:srgbClr val="5E7484"/>
          </a:solidFill>
          <a:uFillTx/>
          <a:latin typeface="+mn-lt"/>
          <a:ea typeface="+mn-ea"/>
          <a:cs typeface="+mn-cs"/>
          <a:sym typeface="Helvetica"/>
        </a:defRPr>
      </a:lvl1pPr>
      <a:lvl2pPr marL="1001346" marR="0" indent="-366346" algn="l" defTabSz="825500" rtl="0" latinLnBrk="0">
        <a:lnSpc>
          <a:spcPct val="100000"/>
        </a:lnSpc>
        <a:spcBef>
          <a:spcPts val="5900"/>
        </a:spcBef>
        <a:spcAft>
          <a:spcPts val="0"/>
        </a:spcAft>
        <a:buClrTx/>
        <a:buSzPct val="75000"/>
        <a:buFontTx/>
        <a:buChar char="•"/>
        <a:tabLst/>
        <a:defRPr sz="3000" b="0" i="0" u="none" strike="noStrike" cap="none" spc="0" baseline="0">
          <a:ln>
            <a:noFill/>
          </a:ln>
          <a:solidFill>
            <a:srgbClr val="5E7484"/>
          </a:solidFill>
          <a:uFillTx/>
          <a:latin typeface="+mn-lt"/>
          <a:ea typeface="+mn-ea"/>
          <a:cs typeface="+mn-cs"/>
          <a:sym typeface="Helvetica"/>
        </a:defRPr>
      </a:lvl2pPr>
      <a:lvl3pPr marL="1636346" marR="0" indent="-366346" algn="l" defTabSz="825500" rtl="0" latinLnBrk="0">
        <a:lnSpc>
          <a:spcPct val="100000"/>
        </a:lnSpc>
        <a:spcBef>
          <a:spcPts val="5900"/>
        </a:spcBef>
        <a:spcAft>
          <a:spcPts val="0"/>
        </a:spcAft>
        <a:buClrTx/>
        <a:buSzPct val="75000"/>
        <a:buFontTx/>
        <a:buChar char="•"/>
        <a:tabLst/>
        <a:defRPr sz="3000" b="0" i="0" u="none" strike="noStrike" cap="none" spc="0" baseline="0">
          <a:ln>
            <a:noFill/>
          </a:ln>
          <a:solidFill>
            <a:srgbClr val="5E7484"/>
          </a:solidFill>
          <a:uFillTx/>
          <a:latin typeface="+mn-lt"/>
          <a:ea typeface="+mn-ea"/>
          <a:cs typeface="+mn-cs"/>
          <a:sym typeface="Helvetica"/>
        </a:defRPr>
      </a:lvl3pPr>
      <a:lvl4pPr marL="2271346" marR="0" indent="-366346" algn="l" defTabSz="825500" rtl="0" latinLnBrk="0">
        <a:lnSpc>
          <a:spcPct val="100000"/>
        </a:lnSpc>
        <a:spcBef>
          <a:spcPts val="5900"/>
        </a:spcBef>
        <a:spcAft>
          <a:spcPts val="0"/>
        </a:spcAft>
        <a:buClrTx/>
        <a:buSzPct val="75000"/>
        <a:buFontTx/>
        <a:buChar char="•"/>
        <a:tabLst/>
        <a:defRPr sz="3000" b="0" i="0" u="none" strike="noStrike" cap="none" spc="0" baseline="0">
          <a:ln>
            <a:noFill/>
          </a:ln>
          <a:solidFill>
            <a:srgbClr val="5E7484"/>
          </a:solidFill>
          <a:uFillTx/>
          <a:latin typeface="+mn-lt"/>
          <a:ea typeface="+mn-ea"/>
          <a:cs typeface="+mn-cs"/>
          <a:sym typeface="Helvetica"/>
        </a:defRPr>
      </a:lvl4pPr>
      <a:lvl5pPr marL="2906346" marR="0" indent="-366346" algn="l" defTabSz="825500" rtl="0" latinLnBrk="0">
        <a:lnSpc>
          <a:spcPct val="100000"/>
        </a:lnSpc>
        <a:spcBef>
          <a:spcPts val="5900"/>
        </a:spcBef>
        <a:spcAft>
          <a:spcPts val="0"/>
        </a:spcAft>
        <a:buClrTx/>
        <a:buSzPct val="75000"/>
        <a:buFontTx/>
        <a:buChar char="•"/>
        <a:tabLst/>
        <a:defRPr sz="3000" b="0" i="0" u="none" strike="noStrike" cap="none" spc="0" baseline="0">
          <a:ln>
            <a:noFill/>
          </a:ln>
          <a:solidFill>
            <a:srgbClr val="5E7484"/>
          </a:solidFill>
          <a:uFillTx/>
          <a:latin typeface="+mn-lt"/>
          <a:ea typeface="+mn-ea"/>
          <a:cs typeface="+mn-cs"/>
          <a:sym typeface="Helvetica"/>
        </a:defRPr>
      </a:lvl5pPr>
      <a:lvl6pPr marL="3541346" marR="0" indent="-366346" algn="l" defTabSz="825500" rtl="0" latinLnBrk="0">
        <a:lnSpc>
          <a:spcPct val="100000"/>
        </a:lnSpc>
        <a:spcBef>
          <a:spcPts val="5900"/>
        </a:spcBef>
        <a:spcAft>
          <a:spcPts val="0"/>
        </a:spcAft>
        <a:buClrTx/>
        <a:buSzPct val="75000"/>
        <a:buFontTx/>
        <a:buChar char="•"/>
        <a:tabLst/>
        <a:defRPr sz="3000" b="0" i="0" u="none" strike="noStrike" cap="none" spc="0" baseline="0">
          <a:ln>
            <a:noFill/>
          </a:ln>
          <a:solidFill>
            <a:srgbClr val="5E7484"/>
          </a:solidFill>
          <a:uFillTx/>
          <a:latin typeface="+mn-lt"/>
          <a:ea typeface="+mn-ea"/>
          <a:cs typeface="+mn-cs"/>
          <a:sym typeface="Helvetica"/>
        </a:defRPr>
      </a:lvl6pPr>
      <a:lvl7pPr marL="4176346" marR="0" indent="-366346" algn="l" defTabSz="825500" rtl="0" latinLnBrk="0">
        <a:lnSpc>
          <a:spcPct val="100000"/>
        </a:lnSpc>
        <a:spcBef>
          <a:spcPts val="5900"/>
        </a:spcBef>
        <a:spcAft>
          <a:spcPts val="0"/>
        </a:spcAft>
        <a:buClrTx/>
        <a:buSzPct val="75000"/>
        <a:buFontTx/>
        <a:buChar char="•"/>
        <a:tabLst/>
        <a:defRPr sz="3000" b="0" i="0" u="none" strike="noStrike" cap="none" spc="0" baseline="0">
          <a:ln>
            <a:noFill/>
          </a:ln>
          <a:solidFill>
            <a:srgbClr val="5E7484"/>
          </a:solidFill>
          <a:uFillTx/>
          <a:latin typeface="+mn-lt"/>
          <a:ea typeface="+mn-ea"/>
          <a:cs typeface="+mn-cs"/>
          <a:sym typeface="Helvetica"/>
        </a:defRPr>
      </a:lvl7pPr>
      <a:lvl8pPr marL="4811346" marR="0" indent="-366346" algn="l" defTabSz="825500" rtl="0" latinLnBrk="0">
        <a:lnSpc>
          <a:spcPct val="100000"/>
        </a:lnSpc>
        <a:spcBef>
          <a:spcPts val="5900"/>
        </a:spcBef>
        <a:spcAft>
          <a:spcPts val="0"/>
        </a:spcAft>
        <a:buClrTx/>
        <a:buSzPct val="75000"/>
        <a:buFontTx/>
        <a:buChar char="•"/>
        <a:tabLst/>
        <a:defRPr sz="3000" b="0" i="0" u="none" strike="noStrike" cap="none" spc="0" baseline="0">
          <a:ln>
            <a:noFill/>
          </a:ln>
          <a:solidFill>
            <a:srgbClr val="5E7484"/>
          </a:solidFill>
          <a:uFillTx/>
          <a:latin typeface="+mn-lt"/>
          <a:ea typeface="+mn-ea"/>
          <a:cs typeface="+mn-cs"/>
          <a:sym typeface="Helvetica"/>
        </a:defRPr>
      </a:lvl8pPr>
      <a:lvl9pPr marL="5446346" marR="0" indent="-366346" algn="l" defTabSz="825500" rtl="0" latinLnBrk="0">
        <a:lnSpc>
          <a:spcPct val="100000"/>
        </a:lnSpc>
        <a:spcBef>
          <a:spcPts val="5900"/>
        </a:spcBef>
        <a:spcAft>
          <a:spcPts val="0"/>
        </a:spcAft>
        <a:buClrTx/>
        <a:buSzPct val="75000"/>
        <a:buFontTx/>
        <a:buChar char="•"/>
        <a:tabLst/>
        <a:defRPr sz="3000" b="0" i="0" u="none" strike="noStrike" cap="none" spc="0" baseline="0">
          <a:ln>
            <a:noFill/>
          </a:ln>
          <a:solidFill>
            <a:srgbClr val="5E7484"/>
          </a:solidFill>
          <a:uFillTx/>
          <a:latin typeface="+mn-lt"/>
          <a:ea typeface="+mn-ea"/>
          <a:cs typeface="+mn-cs"/>
          <a:sym typeface="Helvetica"/>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0" y="-24063"/>
            <a:ext cx="24448168" cy="13740063"/>
          </a:xfrm>
        </p:spPr>
      </p:sp>
      <p:sp>
        <p:nvSpPr>
          <p:cNvPr id="166" name="Shape 166"/>
          <p:cNvSpPr/>
          <p:nvPr/>
        </p:nvSpPr>
        <p:spPr>
          <a:xfrm>
            <a:off x="7246386" y="2847206"/>
            <a:ext cx="14965635" cy="65659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r">
              <a:defRPr sz="14000" b="1" cap="all">
                <a:solidFill>
                  <a:srgbClr val="FFFFFF"/>
                </a:solidFill>
                <a:latin typeface="+mn-lt"/>
                <a:ea typeface="+mn-ea"/>
                <a:cs typeface="+mn-cs"/>
                <a:sym typeface="Helvetica"/>
              </a:defRPr>
            </a:pPr>
            <a:r>
              <a:rPr lang="en-US" sz="14000" b="1" cap="all" dirty="0">
                <a:solidFill>
                  <a:srgbClr val="FFFFFF"/>
                </a:solidFill>
                <a:sym typeface="Helvetica"/>
              </a:rPr>
              <a:t>Sport </a:t>
            </a:r>
            <a:r>
              <a:rPr lang="en-US" sz="14000" b="1" cap="all" dirty="0" err="1" smtClean="0">
                <a:solidFill>
                  <a:srgbClr val="FFFFFF"/>
                </a:solidFill>
                <a:sym typeface="Helvetica"/>
              </a:rPr>
              <a:t>Squear</a:t>
            </a:r>
            <a:r>
              <a:rPr lang="en-US" sz="14000" b="1" cap="all" dirty="0" smtClean="0">
                <a:solidFill>
                  <a:srgbClr val="FFFFFF"/>
                </a:solidFill>
                <a:sym typeface="Helvetica"/>
              </a:rPr>
              <a:t> </a:t>
            </a:r>
            <a:endParaRPr lang="en-US" sz="14000" b="1" cap="all" dirty="0">
              <a:solidFill>
                <a:srgbClr val="FFFFFF"/>
              </a:solidFill>
              <a:sym typeface="Helvetica"/>
            </a:endParaRPr>
          </a:p>
          <a:p>
            <a:pPr algn="r">
              <a:defRPr sz="14000" b="1" cap="all">
                <a:solidFill>
                  <a:srgbClr val="FFFFFF"/>
                </a:solidFill>
                <a:latin typeface="+mn-lt"/>
                <a:ea typeface="+mn-ea"/>
                <a:cs typeface="+mn-cs"/>
                <a:sym typeface="Helvetica"/>
              </a:defRPr>
            </a:pPr>
            <a:r>
              <a:rPr lang="en-US" sz="14000" b="1" cap="all" dirty="0" err="1">
                <a:solidFill>
                  <a:srgbClr val="FFFFFF"/>
                </a:solidFill>
                <a:sym typeface="Helvetica"/>
              </a:rPr>
              <a:t>citylink</a:t>
            </a:r>
            <a:r>
              <a:rPr lang="en-US" sz="14000" b="1" cap="all" dirty="0">
                <a:solidFill>
                  <a:srgbClr val="FFFFFF"/>
                </a:solidFill>
                <a:sym typeface="Helvetica"/>
              </a:rPr>
              <a:t> 2017 </a:t>
            </a:r>
            <a:endParaRPr lang="en-US" sz="14000" b="1" cap="all" dirty="0" smtClean="0">
              <a:solidFill>
                <a:srgbClr val="FFFFFF"/>
              </a:solidFill>
              <a:sym typeface="Helvetica"/>
            </a:endParaRPr>
          </a:p>
          <a:p>
            <a:pPr algn="r">
              <a:defRPr sz="14000" b="1" cap="all">
                <a:solidFill>
                  <a:srgbClr val="FFFFFF"/>
                </a:solidFill>
                <a:latin typeface="+mn-lt"/>
                <a:ea typeface="+mn-ea"/>
                <a:cs typeface="+mn-cs"/>
                <a:sym typeface="Helvetica"/>
              </a:defRPr>
            </a:pPr>
            <a:r>
              <a:rPr lang="en-US" sz="14000" b="1" cap="all" dirty="0" smtClean="0">
                <a:solidFill>
                  <a:srgbClr val="FFFFFF"/>
                </a:solidFill>
                <a:sym typeface="Helvetica"/>
              </a:rPr>
              <a:t>project</a:t>
            </a:r>
            <a:endParaRPr lang="en-US" sz="14000" b="1" cap="all" dirty="0">
              <a:solidFill>
                <a:srgbClr val="FFFFFF"/>
              </a:solidFill>
              <a:sym typeface="Helvetica"/>
            </a:endParaRPr>
          </a:p>
        </p:txBody>
      </p:sp>
      <p:sp>
        <p:nvSpPr>
          <p:cNvPr id="167" name="Shape 167"/>
          <p:cNvSpPr/>
          <p:nvPr/>
        </p:nvSpPr>
        <p:spPr>
          <a:xfrm>
            <a:off x="11579126" y="9508827"/>
            <a:ext cx="10618291" cy="71814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r">
              <a:spcBef>
                <a:spcPts val="4500"/>
              </a:spcBef>
              <a:defRPr sz="4000" b="1">
                <a:solidFill>
                  <a:srgbClr val="FFFFFF"/>
                </a:solidFill>
                <a:latin typeface="+mn-lt"/>
                <a:ea typeface="+mn-ea"/>
                <a:cs typeface="+mn-cs"/>
                <a:sym typeface="Helvetica"/>
              </a:defRPr>
            </a:lvl1pPr>
          </a:lstStyle>
          <a:p>
            <a:r>
              <a:rPr lang="en-US" dirty="0" smtClean="0"/>
              <a:t>By Ilja Magdenko </a:t>
            </a:r>
            <a:r>
              <a:rPr lang="en-US" dirty="0"/>
              <a:t>and </a:t>
            </a:r>
            <a:r>
              <a:rPr lang="en-US" dirty="0" err="1"/>
              <a:t>Daniyar</a:t>
            </a:r>
            <a:r>
              <a:rPr lang="en-US" dirty="0"/>
              <a:t> </a:t>
            </a:r>
            <a:r>
              <a:rPr lang="en-US" dirty="0" err="1" smtClean="0"/>
              <a:t>Karimullinov</a:t>
            </a:r>
            <a:endParaRPr dirty="0"/>
          </a:p>
        </p:txBody>
      </p:sp>
      <p:sp>
        <p:nvSpPr>
          <p:cNvPr id="168" name="Shape 168"/>
          <p:cNvSpPr/>
          <p:nvPr/>
        </p:nvSpPr>
        <p:spPr>
          <a:xfrm>
            <a:off x="22638629" y="3307308"/>
            <a:ext cx="1745953" cy="6830616"/>
          </a:xfrm>
          <a:prstGeom prst="rect">
            <a:avLst/>
          </a:prstGeom>
          <a:solidFill>
            <a:schemeClr val="accent1"/>
          </a:solidFill>
          <a:ln w="12700">
            <a:miter lim="400000"/>
          </a:ln>
        </p:spPr>
        <p:txBody>
          <a:bodyPr lIns="50800" tIns="50800" rIns="50800" bIns="50800" anchor="ctr"/>
          <a:lstStyle/>
          <a:p>
            <a:pPr>
              <a:defRPr sz="3200">
                <a:solidFill>
                  <a:srgbClr val="FFFFFF"/>
                </a:solidFill>
              </a:defRPr>
            </a:pPr>
            <a:endParaRPr>
              <a:latin typeface="+mn-lt"/>
            </a:endParaRPr>
          </a:p>
        </p:txBody>
      </p:sp>
      <p:sp>
        <p:nvSpPr>
          <p:cNvPr id="169" name="Shape 169"/>
          <p:cNvSpPr/>
          <p:nvPr/>
        </p:nvSpPr>
        <p:spPr>
          <a:xfrm>
            <a:off x="558800" y="508000"/>
            <a:ext cx="23266399" cy="12603659"/>
          </a:xfrm>
          <a:prstGeom prst="rect">
            <a:avLst/>
          </a:prstGeom>
          <a:ln w="63500">
            <a:solidFill>
              <a:srgbClr val="22303E">
                <a:alpha val="70000"/>
              </a:srgbClr>
            </a:solidFill>
            <a:miter lim="400000"/>
          </a:ln>
        </p:spPr>
        <p:txBody>
          <a:bodyPr lIns="50800" tIns="50800" rIns="50800" bIns="50800" anchor="ctr"/>
          <a:lstStyle/>
          <a:p>
            <a:pPr>
              <a:defRPr sz="3200">
                <a:solidFill>
                  <a:srgbClr val="FFFFFF"/>
                </a:solidFill>
              </a:defRPr>
            </a:pPr>
            <a:endParaRPr>
              <a:latin typeface="+mn-lt"/>
            </a:endParaRP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Shape 270"/>
          <p:cNvSpPr/>
          <p:nvPr/>
        </p:nvSpPr>
        <p:spPr>
          <a:xfrm>
            <a:off x="13113453" y="1254555"/>
            <a:ext cx="10366620" cy="318035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l">
              <a:defRPr sz="10000" b="1" cap="all">
                <a:solidFill>
                  <a:srgbClr val="FFFFFF"/>
                </a:solidFill>
                <a:latin typeface="+mn-lt"/>
                <a:ea typeface="+mn-ea"/>
                <a:cs typeface="+mn-cs"/>
                <a:sym typeface="Helvetica"/>
              </a:defRPr>
            </a:pPr>
            <a:r>
              <a:rPr lang="en-US" dirty="0" smtClean="0">
                <a:latin typeface="+mn-lt"/>
              </a:rPr>
              <a:t>Sport square</a:t>
            </a:r>
            <a:endParaRPr dirty="0">
              <a:latin typeface="+mn-lt"/>
            </a:endParaRPr>
          </a:p>
          <a:p>
            <a:pPr algn="l">
              <a:defRPr sz="10000" b="1" cap="all">
                <a:solidFill>
                  <a:srgbClr val="068D95"/>
                </a:solidFill>
                <a:latin typeface="+mn-lt"/>
                <a:ea typeface="+mn-ea"/>
                <a:cs typeface="+mn-cs"/>
                <a:sym typeface="Helvetica"/>
              </a:defRPr>
            </a:pPr>
            <a:r>
              <a:rPr lang="en-US" dirty="0" smtClean="0">
                <a:solidFill>
                  <a:schemeClr val="accent2"/>
                </a:solidFill>
                <a:latin typeface="+mn-lt"/>
              </a:rPr>
              <a:t>legality</a:t>
            </a:r>
            <a:endParaRPr dirty="0">
              <a:solidFill>
                <a:schemeClr val="accent2"/>
              </a:solidFill>
              <a:latin typeface="+mn-lt"/>
            </a:endParaRPr>
          </a:p>
        </p:txBody>
      </p:sp>
      <p:sp>
        <p:nvSpPr>
          <p:cNvPr id="272" name="Shape 272"/>
          <p:cNvSpPr/>
          <p:nvPr/>
        </p:nvSpPr>
        <p:spPr>
          <a:xfrm>
            <a:off x="13168397" y="7851304"/>
            <a:ext cx="9046813" cy="148758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spcBef>
                <a:spcPts val="5900"/>
              </a:spcBef>
              <a:defRPr sz="3000">
                <a:solidFill>
                  <a:srgbClr val="5E7484"/>
                </a:solidFill>
                <a:latin typeface="+mn-lt"/>
                <a:ea typeface="+mn-ea"/>
                <a:cs typeface="+mn-cs"/>
                <a:sym typeface="Helvetica"/>
              </a:defRPr>
            </a:lvl1pPr>
          </a:lstStyle>
          <a:p>
            <a:r>
              <a:rPr lang="en-US" dirty="0" smtClean="0"/>
              <a:t>The project can be implemented if the sport square project is not contradicting to other city council projects.</a:t>
            </a:r>
            <a:endParaRPr dirty="0"/>
          </a:p>
        </p:txBody>
      </p:sp>
      <p:grpSp>
        <p:nvGrpSpPr>
          <p:cNvPr id="276" name="Group 276"/>
          <p:cNvGrpSpPr/>
          <p:nvPr/>
        </p:nvGrpSpPr>
        <p:grpSpPr>
          <a:xfrm>
            <a:off x="2633803" y="7628006"/>
            <a:ext cx="5079235" cy="2744700"/>
            <a:chOff x="0" y="0"/>
            <a:chExt cx="5079234" cy="2744698"/>
          </a:xfrm>
        </p:grpSpPr>
        <p:sp>
          <p:nvSpPr>
            <p:cNvPr id="273" name="Shape 273"/>
            <p:cNvSpPr/>
            <p:nvPr/>
          </p:nvSpPr>
          <p:spPr>
            <a:xfrm>
              <a:off x="0" y="0"/>
              <a:ext cx="2428277" cy="2744699"/>
            </a:xfrm>
            <a:custGeom>
              <a:avLst/>
              <a:gdLst/>
              <a:ahLst/>
              <a:cxnLst>
                <a:cxn ang="0">
                  <a:pos x="wd2" y="hd2"/>
                </a:cxn>
                <a:cxn ang="5400000">
                  <a:pos x="wd2" y="hd2"/>
                </a:cxn>
                <a:cxn ang="10800000">
                  <a:pos x="wd2" y="hd2"/>
                </a:cxn>
                <a:cxn ang="16200000">
                  <a:pos x="wd2" y="hd2"/>
                </a:cxn>
              </a:cxnLst>
              <a:rect l="0" t="0" r="r" b="b"/>
              <a:pathLst>
                <a:path w="21600" h="21585" extrusionOk="0">
                  <a:moveTo>
                    <a:pt x="9959" y="21394"/>
                  </a:moveTo>
                  <a:lnTo>
                    <a:pt x="894" y="16867"/>
                  </a:lnTo>
                  <a:cubicBezTo>
                    <a:pt x="639" y="16746"/>
                    <a:pt x="423" y="16570"/>
                    <a:pt x="267" y="16355"/>
                  </a:cubicBezTo>
                  <a:cubicBezTo>
                    <a:pt x="112" y="16144"/>
                    <a:pt x="21" y="15901"/>
                    <a:pt x="0" y="15650"/>
                  </a:cubicBezTo>
                  <a:lnTo>
                    <a:pt x="0" y="15204"/>
                  </a:lnTo>
                  <a:lnTo>
                    <a:pt x="27" y="6397"/>
                  </a:lnTo>
                  <a:lnTo>
                    <a:pt x="27" y="5923"/>
                  </a:lnTo>
                  <a:cubicBezTo>
                    <a:pt x="85" y="5665"/>
                    <a:pt x="211" y="5422"/>
                    <a:pt x="397" y="5217"/>
                  </a:cubicBezTo>
                  <a:cubicBezTo>
                    <a:pt x="575" y="5018"/>
                    <a:pt x="804" y="4859"/>
                    <a:pt x="1063" y="4752"/>
                  </a:cubicBezTo>
                  <a:lnTo>
                    <a:pt x="10162" y="171"/>
                  </a:lnTo>
                  <a:cubicBezTo>
                    <a:pt x="10359" y="70"/>
                    <a:pt x="10581" y="12"/>
                    <a:pt x="10809" y="2"/>
                  </a:cubicBezTo>
                  <a:cubicBezTo>
                    <a:pt x="11087" y="-11"/>
                    <a:pt x="11364" y="48"/>
                    <a:pt x="11606" y="171"/>
                  </a:cubicBezTo>
                  <a:lnTo>
                    <a:pt x="20633" y="4823"/>
                  </a:lnTo>
                  <a:cubicBezTo>
                    <a:pt x="20937" y="4962"/>
                    <a:pt x="21189" y="5176"/>
                    <a:pt x="21361" y="5438"/>
                  </a:cubicBezTo>
                  <a:cubicBezTo>
                    <a:pt x="21505" y="5658"/>
                    <a:pt x="21587" y="5906"/>
                    <a:pt x="21600" y="6161"/>
                  </a:cubicBezTo>
                  <a:lnTo>
                    <a:pt x="21600" y="15566"/>
                  </a:lnTo>
                  <a:cubicBezTo>
                    <a:pt x="21586" y="15801"/>
                    <a:pt x="21504" y="16029"/>
                    <a:pt x="21364" y="16228"/>
                  </a:cubicBezTo>
                  <a:cubicBezTo>
                    <a:pt x="21201" y="16460"/>
                    <a:pt x="20966" y="16645"/>
                    <a:pt x="20686" y="16760"/>
                  </a:cubicBezTo>
                  <a:lnTo>
                    <a:pt x="11713" y="21383"/>
                  </a:lnTo>
                  <a:cubicBezTo>
                    <a:pt x="11433" y="21519"/>
                    <a:pt x="11119" y="21589"/>
                    <a:pt x="10800" y="21585"/>
                  </a:cubicBezTo>
                  <a:cubicBezTo>
                    <a:pt x="10506" y="21582"/>
                    <a:pt x="10218" y="21516"/>
                    <a:pt x="9959" y="21394"/>
                  </a:cubicBezTo>
                  <a:close/>
                </a:path>
              </a:pathLst>
            </a:custGeom>
            <a:solidFill>
              <a:schemeClr val="accent2"/>
            </a:solidFill>
            <a:ln w="12700" cap="flat">
              <a:noFill/>
              <a:miter lim="400000"/>
            </a:ln>
            <a:effectLst/>
          </p:spPr>
          <p:txBody>
            <a:bodyPr wrap="square" lIns="71437" tIns="71437" rIns="71437" bIns="71437" numCol="1" anchor="ctr">
              <a:noAutofit/>
            </a:bodyPr>
            <a:lstStyle/>
            <a:p>
              <a:pPr defTabSz="821531">
                <a:defRPr sz="3200"/>
              </a:pPr>
              <a:endParaRPr>
                <a:latin typeface="+mn-lt"/>
              </a:endParaRPr>
            </a:p>
          </p:txBody>
        </p:sp>
        <p:sp>
          <p:nvSpPr>
            <p:cNvPr id="274" name="Shape 274"/>
            <p:cNvSpPr/>
            <p:nvPr/>
          </p:nvSpPr>
          <p:spPr>
            <a:xfrm>
              <a:off x="2650958" y="0"/>
              <a:ext cx="2428277" cy="2744699"/>
            </a:xfrm>
            <a:custGeom>
              <a:avLst/>
              <a:gdLst/>
              <a:ahLst/>
              <a:cxnLst>
                <a:cxn ang="0">
                  <a:pos x="wd2" y="hd2"/>
                </a:cxn>
                <a:cxn ang="5400000">
                  <a:pos x="wd2" y="hd2"/>
                </a:cxn>
                <a:cxn ang="10800000">
                  <a:pos x="wd2" y="hd2"/>
                </a:cxn>
                <a:cxn ang="16200000">
                  <a:pos x="wd2" y="hd2"/>
                </a:cxn>
              </a:cxnLst>
              <a:rect l="0" t="0" r="r" b="b"/>
              <a:pathLst>
                <a:path w="21600" h="21585" extrusionOk="0">
                  <a:moveTo>
                    <a:pt x="9959" y="21394"/>
                  </a:moveTo>
                  <a:lnTo>
                    <a:pt x="894" y="16867"/>
                  </a:lnTo>
                  <a:cubicBezTo>
                    <a:pt x="639" y="16746"/>
                    <a:pt x="423" y="16570"/>
                    <a:pt x="267" y="16355"/>
                  </a:cubicBezTo>
                  <a:cubicBezTo>
                    <a:pt x="112" y="16144"/>
                    <a:pt x="21" y="15901"/>
                    <a:pt x="0" y="15650"/>
                  </a:cubicBezTo>
                  <a:lnTo>
                    <a:pt x="0" y="15204"/>
                  </a:lnTo>
                  <a:lnTo>
                    <a:pt x="27" y="6397"/>
                  </a:lnTo>
                  <a:lnTo>
                    <a:pt x="27" y="5923"/>
                  </a:lnTo>
                  <a:cubicBezTo>
                    <a:pt x="85" y="5665"/>
                    <a:pt x="211" y="5422"/>
                    <a:pt x="397" y="5217"/>
                  </a:cubicBezTo>
                  <a:cubicBezTo>
                    <a:pt x="575" y="5018"/>
                    <a:pt x="804" y="4859"/>
                    <a:pt x="1063" y="4752"/>
                  </a:cubicBezTo>
                  <a:lnTo>
                    <a:pt x="10162" y="171"/>
                  </a:lnTo>
                  <a:cubicBezTo>
                    <a:pt x="10359" y="70"/>
                    <a:pt x="10581" y="12"/>
                    <a:pt x="10809" y="2"/>
                  </a:cubicBezTo>
                  <a:cubicBezTo>
                    <a:pt x="11087" y="-11"/>
                    <a:pt x="11364" y="48"/>
                    <a:pt x="11606" y="171"/>
                  </a:cubicBezTo>
                  <a:lnTo>
                    <a:pt x="20633" y="4823"/>
                  </a:lnTo>
                  <a:cubicBezTo>
                    <a:pt x="20937" y="4962"/>
                    <a:pt x="21189" y="5176"/>
                    <a:pt x="21361" y="5438"/>
                  </a:cubicBezTo>
                  <a:cubicBezTo>
                    <a:pt x="21505" y="5658"/>
                    <a:pt x="21587" y="5906"/>
                    <a:pt x="21600" y="6161"/>
                  </a:cubicBezTo>
                  <a:lnTo>
                    <a:pt x="21600" y="15566"/>
                  </a:lnTo>
                  <a:cubicBezTo>
                    <a:pt x="21586" y="15801"/>
                    <a:pt x="21504" y="16029"/>
                    <a:pt x="21364" y="16228"/>
                  </a:cubicBezTo>
                  <a:cubicBezTo>
                    <a:pt x="21201" y="16460"/>
                    <a:pt x="20966" y="16645"/>
                    <a:pt x="20686" y="16760"/>
                  </a:cubicBezTo>
                  <a:lnTo>
                    <a:pt x="11713" y="21383"/>
                  </a:lnTo>
                  <a:cubicBezTo>
                    <a:pt x="11433" y="21519"/>
                    <a:pt x="11119" y="21589"/>
                    <a:pt x="10800" y="21585"/>
                  </a:cubicBezTo>
                  <a:cubicBezTo>
                    <a:pt x="10506" y="21582"/>
                    <a:pt x="10218" y="21516"/>
                    <a:pt x="9959" y="21394"/>
                  </a:cubicBezTo>
                  <a:close/>
                </a:path>
              </a:pathLst>
            </a:custGeom>
            <a:solidFill>
              <a:schemeClr val="accent2"/>
            </a:solidFill>
            <a:ln w="12700" cap="flat">
              <a:noFill/>
              <a:miter lim="400000"/>
            </a:ln>
            <a:effectLst/>
          </p:spPr>
          <p:txBody>
            <a:bodyPr wrap="square" lIns="71437" tIns="71437" rIns="71437" bIns="71437" numCol="1" anchor="ctr">
              <a:noAutofit/>
            </a:bodyPr>
            <a:lstStyle/>
            <a:p>
              <a:pPr defTabSz="821531">
                <a:defRPr sz="3200"/>
              </a:pPr>
              <a:endParaRPr>
                <a:latin typeface="+mn-lt"/>
              </a:endParaRPr>
            </a:p>
          </p:txBody>
        </p:sp>
        <p:sp>
          <p:nvSpPr>
            <p:cNvPr id="275" name="Shape 275"/>
            <p:cNvSpPr/>
            <p:nvPr/>
          </p:nvSpPr>
          <p:spPr>
            <a:xfrm>
              <a:off x="2423894" y="1059616"/>
              <a:ext cx="233383" cy="625467"/>
            </a:xfrm>
            <a:custGeom>
              <a:avLst/>
              <a:gdLst/>
              <a:ahLst/>
              <a:cxnLst>
                <a:cxn ang="0">
                  <a:pos x="wd2" y="hd2"/>
                </a:cxn>
                <a:cxn ang="5400000">
                  <a:pos x="wd2" y="hd2"/>
                </a:cxn>
                <a:cxn ang="10800000">
                  <a:pos x="wd2" y="hd2"/>
                </a:cxn>
                <a:cxn ang="16200000">
                  <a:pos x="wd2" y="hd2"/>
                </a:cxn>
              </a:cxnLst>
              <a:rect l="0" t="0" r="r" b="b"/>
              <a:pathLst>
                <a:path w="19604" h="21600" extrusionOk="0">
                  <a:moveTo>
                    <a:pt x="196" y="0"/>
                  </a:moveTo>
                  <a:cubicBezTo>
                    <a:pt x="-994" y="2421"/>
                    <a:pt x="3376" y="4705"/>
                    <a:pt x="9380" y="4799"/>
                  </a:cubicBezTo>
                  <a:cubicBezTo>
                    <a:pt x="15701" y="4897"/>
                    <a:pt x="20606" y="2555"/>
                    <a:pt x="19428" y="0"/>
                  </a:cubicBezTo>
                  <a:lnTo>
                    <a:pt x="19428" y="21600"/>
                  </a:lnTo>
                  <a:cubicBezTo>
                    <a:pt x="20156" y="19289"/>
                    <a:pt x="15900" y="17219"/>
                    <a:pt x="10235" y="17130"/>
                  </a:cubicBezTo>
                  <a:cubicBezTo>
                    <a:pt x="4260" y="17036"/>
                    <a:pt x="-507" y="19159"/>
                    <a:pt x="196" y="21600"/>
                  </a:cubicBezTo>
                  <a:lnTo>
                    <a:pt x="196" y="0"/>
                  </a:lnTo>
                  <a:close/>
                </a:path>
              </a:pathLst>
            </a:custGeom>
            <a:solidFill>
              <a:schemeClr val="accent2"/>
            </a:solidFill>
            <a:ln w="12700" cap="flat">
              <a:noFill/>
              <a:miter lim="400000"/>
            </a:ln>
            <a:effectLst/>
          </p:spPr>
          <p:txBody>
            <a:bodyPr wrap="square" lIns="71437" tIns="71437" rIns="71437" bIns="71437" numCol="1" anchor="ctr">
              <a:noAutofit/>
            </a:bodyPr>
            <a:lstStyle/>
            <a:p>
              <a:pPr defTabSz="821531">
                <a:defRPr sz="3200">
                  <a:solidFill>
                    <a:srgbClr val="FFFFFF"/>
                  </a:solidFill>
                </a:defRPr>
              </a:pPr>
              <a:endParaRPr>
                <a:latin typeface="+mn-lt"/>
              </a:endParaRPr>
            </a:p>
          </p:txBody>
        </p:sp>
      </p:grpSp>
      <p:grpSp>
        <p:nvGrpSpPr>
          <p:cNvPr id="280" name="Group 280"/>
          <p:cNvGrpSpPr/>
          <p:nvPr/>
        </p:nvGrpSpPr>
        <p:grpSpPr>
          <a:xfrm>
            <a:off x="6563626" y="5431081"/>
            <a:ext cx="5079235" cy="2744700"/>
            <a:chOff x="0" y="0"/>
            <a:chExt cx="5079234" cy="2744698"/>
          </a:xfrm>
        </p:grpSpPr>
        <p:sp>
          <p:nvSpPr>
            <p:cNvPr id="277" name="Shape 277"/>
            <p:cNvSpPr/>
            <p:nvPr/>
          </p:nvSpPr>
          <p:spPr>
            <a:xfrm>
              <a:off x="0" y="0"/>
              <a:ext cx="2428277" cy="2744699"/>
            </a:xfrm>
            <a:custGeom>
              <a:avLst/>
              <a:gdLst/>
              <a:ahLst/>
              <a:cxnLst>
                <a:cxn ang="0">
                  <a:pos x="wd2" y="hd2"/>
                </a:cxn>
                <a:cxn ang="5400000">
                  <a:pos x="wd2" y="hd2"/>
                </a:cxn>
                <a:cxn ang="10800000">
                  <a:pos x="wd2" y="hd2"/>
                </a:cxn>
                <a:cxn ang="16200000">
                  <a:pos x="wd2" y="hd2"/>
                </a:cxn>
              </a:cxnLst>
              <a:rect l="0" t="0" r="r" b="b"/>
              <a:pathLst>
                <a:path w="21600" h="21585" extrusionOk="0">
                  <a:moveTo>
                    <a:pt x="9959" y="21394"/>
                  </a:moveTo>
                  <a:lnTo>
                    <a:pt x="894" y="16867"/>
                  </a:lnTo>
                  <a:cubicBezTo>
                    <a:pt x="639" y="16746"/>
                    <a:pt x="423" y="16570"/>
                    <a:pt x="267" y="16355"/>
                  </a:cubicBezTo>
                  <a:cubicBezTo>
                    <a:pt x="112" y="16144"/>
                    <a:pt x="21" y="15901"/>
                    <a:pt x="0" y="15650"/>
                  </a:cubicBezTo>
                  <a:lnTo>
                    <a:pt x="0" y="15204"/>
                  </a:lnTo>
                  <a:lnTo>
                    <a:pt x="27" y="6397"/>
                  </a:lnTo>
                  <a:lnTo>
                    <a:pt x="27" y="5923"/>
                  </a:lnTo>
                  <a:cubicBezTo>
                    <a:pt x="85" y="5665"/>
                    <a:pt x="211" y="5422"/>
                    <a:pt x="397" y="5217"/>
                  </a:cubicBezTo>
                  <a:cubicBezTo>
                    <a:pt x="575" y="5018"/>
                    <a:pt x="804" y="4859"/>
                    <a:pt x="1063" y="4752"/>
                  </a:cubicBezTo>
                  <a:lnTo>
                    <a:pt x="10162" y="171"/>
                  </a:lnTo>
                  <a:cubicBezTo>
                    <a:pt x="10359" y="70"/>
                    <a:pt x="10581" y="12"/>
                    <a:pt x="10809" y="2"/>
                  </a:cubicBezTo>
                  <a:cubicBezTo>
                    <a:pt x="11087" y="-11"/>
                    <a:pt x="11364" y="48"/>
                    <a:pt x="11606" y="171"/>
                  </a:cubicBezTo>
                  <a:lnTo>
                    <a:pt x="20633" y="4823"/>
                  </a:lnTo>
                  <a:cubicBezTo>
                    <a:pt x="20937" y="4962"/>
                    <a:pt x="21189" y="5176"/>
                    <a:pt x="21361" y="5438"/>
                  </a:cubicBezTo>
                  <a:cubicBezTo>
                    <a:pt x="21505" y="5658"/>
                    <a:pt x="21587" y="5906"/>
                    <a:pt x="21600" y="6161"/>
                  </a:cubicBezTo>
                  <a:lnTo>
                    <a:pt x="21600" y="15566"/>
                  </a:lnTo>
                  <a:cubicBezTo>
                    <a:pt x="21586" y="15801"/>
                    <a:pt x="21504" y="16029"/>
                    <a:pt x="21364" y="16228"/>
                  </a:cubicBezTo>
                  <a:cubicBezTo>
                    <a:pt x="21201" y="16460"/>
                    <a:pt x="20966" y="16645"/>
                    <a:pt x="20686" y="16760"/>
                  </a:cubicBezTo>
                  <a:lnTo>
                    <a:pt x="11713" y="21383"/>
                  </a:lnTo>
                  <a:cubicBezTo>
                    <a:pt x="11433" y="21519"/>
                    <a:pt x="11119" y="21589"/>
                    <a:pt x="10800" y="21585"/>
                  </a:cubicBezTo>
                  <a:cubicBezTo>
                    <a:pt x="10506" y="21582"/>
                    <a:pt x="10218" y="21516"/>
                    <a:pt x="9959" y="21394"/>
                  </a:cubicBezTo>
                  <a:close/>
                </a:path>
              </a:pathLst>
            </a:custGeom>
            <a:solidFill>
              <a:srgbClr val="18232D"/>
            </a:solidFill>
            <a:ln w="12700" cap="flat">
              <a:noFill/>
              <a:miter lim="400000"/>
            </a:ln>
            <a:effectLst/>
          </p:spPr>
          <p:txBody>
            <a:bodyPr wrap="square" lIns="71437" tIns="71437" rIns="71437" bIns="71437" numCol="1" anchor="ctr">
              <a:noAutofit/>
            </a:bodyPr>
            <a:lstStyle/>
            <a:p>
              <a:pPr defTabSz="821531">
                <a:defRPr sz="3200"/>
              </a:pPr>
              <a:endParaRPr>
                <a:latin typeface="+mn-lt"/>
              </a:endParaRPr>
            </a:p>
          </p:txBody>
        </p:sp>
        <p:sp>
          <p:nvSpPr>
            <p:cNvPr id="278" name="Shape 278"/>
            <p:cNvSpPr/>
            <p:nvPr/>
          </p:nvSpPr>
          <p:spPr>
            <a:xfrm>
              <a:off x="2650958" y="0"/>
              <a:ext cx="2428277" cy="2744699"/>
            </a:xfrm>
            <a:custGeom>
              <a:avLst/>
              <a:gdLst/>
              <a:ahLst/>
              <a:cxnLst>
                <a:cxn ang="0">
                  <a:pos x="wd2" y="hd2"/>
                </a:cxn>
                <a:cxn ang="5400000">
                  <a:pos x="wd2" y="hd2"/>
                </a:cxn>
                <a:cxn ang="10800000">
                  <a:pos x="wd2" y="hd2"/>
                </a:cxn>
                <a:cxn ang="16200000">
                  <a:pos x="wd2" y="hd2"/>
                </a:cxn>
              </a:cxnLst>
              <a:rect l="0" t="0" r="r" b="b"/>
              <a:pathLst>
                <a:path w="21600" h="21585" extrusionOk="0">
                  <a:moveTo>
                    <a:pt x="9959" y="21394"/>
                  </a:moveTo>
                  <a:lnTo>
                    <a:pt x="894" y="16867"/>
                  </a:lnTo>
                  <a:cubicBezTo>
                    <a:pt x="639" y="16746"/>
                    <a:pt x="423" y="16570"/>
                    <a:pt x="267" y="16355"/>
                  </a:cubicBezTo>
                  <a:cubicBezTo>
                    <a:pt x="112" y="16144"/>
                    <a:pt x="21" y="15901"/>
                    <a:pt x="0" y="15650"/>
                  </a:cubicBezTo>
                  <a:lnTo>
                    <a:pt x="0" y="15204"/>
                  </a:lnTo>
                  <a:lnTo>
                    <a:pt x="27" y="6397"/>
                  </a:lnTo>
                  <a:lnTo>
                    <a:pt x="27" y="5923"/>
                  </a:lnTo>
                  <a:cubicBezTo>
                    <a:pt x="85" y="5665"/>
                    <a:pt x="211" y="5422"/>
                    <a:pt x="397" y="5217"/>
                  </a:cubicBezTo>
                  <a:cubicBezTo>
                    <a:pt x="575" y="5018"/>
                    <a:pt x="804" y="4859"/>
                    <a:pt x="1063" y="4752"/>
                  </a:cubicBezTo>
                  <a:lnTo>
                    <a:pt x="10162" y="171"/>
                  </a:lnTo>
                  <a:cubicBezTo>
                    <a:pt x="10359" y="70"/>
                    <a:pt x="10581" y="12"/>
                    <a:pt x="10809" y="2"/>
                  </a:cubicBezTo>
                  <a:cubicBezTo>
                    <a:pt x="11087" y="-11"/>
                    <a:pt x="11364" y="48"/>
                    <a:pt x="11606" y="171"/>
                  </a:cubicBezTo>
                  <a:lnTo>
                    <a:pt x="20633" y="4823"/>
                  </a:lnTo>
                  <a:cubicBezTo>
                    <a:pt x="20937" y="4962"/>
                    <a:pt x="21189" y="5176"/>
                    <a:pt x="21361" y="5438"/>
                  </a:cubicBezTo>
                  <a:cubicBezTo>
                    <a:pt x="21505" y="5658"/>
                    <a:pt x="21587" y="5906"/>
                    <a:pt x="21600" y="6161"/>
                  </a:cubicBezTo>
                  <a:lnTo>
                    <a:pt x="21600" y="15566"/>
                  </a:lnTo>
                  <a:cubicBezTo>
                    <a:pt x="21586" y="15801"/>
                    <a:pt x="21504" y="16029"/>
                    <a:pt x="21364" y="16228"/>
                  </a:cubicBezTo>
                  <a:cubicBezTo>
                    <a:pt x="21201" y="16460"/>
                    <a:pt x="20966" y="16645"/>
                    <a:pt x="20686" y="16760"/>
                  </a:cubicBezTo>
                  <a:lnTo>
                    <a:pt x="11713" y="21383"/>
                  </a:lnTo>
                  <a:cubicBezTo>
                    <a:pt x="11433" y="21519"/>
                    <a:pt x="11119" y="21589"/>
                    <a:pt x="10800" y="21585"/>
                  </a:cubicBezTo>
                  <a:cubicBezTo>
                    <a:pt x="10506" y="21582"/>
                    <a:pt x="10218" y="21516"/>
                    <a:pt x="9959" y="21394"/>
                  </a:cubicBezTo>
                  <a:close/>
                </a:path>
              </a:pathLst>
            </a:custGeom>
            <a:solidFill>
              <a:srgbClr val="18232D"/>
            </a:solidFill>
            <a:ln w="12700" cap="flat">
              <a:noFill/>
              <a:miter lim="400000"/>
            </a:ln>
            <a:effectLst/>
          </p:spPr>
          <p:txBody>
            <a:bodyPr wrap="square" lIns="71437" tIns="71437" rIns="71437" bIns="71437" numCol="1" anchor="ctr">
              <a:noAutofit/>
            </a:bodyPr>
            <a:lstStyle/>
            <a:p>
              <a:pPr defTabSz="821531">
                <a:defRPr sz="3200"/>
              </a:pPr>
              <a:endParaRPr>
                <a:latin typeface="+mn-lt"/>
              </a:endParaRPr>
            </a:p>
          </p:txBody>
        </p:sp>
        <p:sp>
          <p:nvSpPr>
            <p:cNvPr id="279" name="Shape 279"/>
            <p:cNvSpPr/>
            <p:nvPr/>
          </p:nvSpPr>
          <p:spPr>
            <a:xfrm>
              <a:off x="2423894" y="1059616"/>
              <a:ext cx="233383" cy="625467"/>
            </a:xfrm>
            <a:custGeom>
              <a:avLst/>
              <a:gdLst/>
              <a:ahLst/>
              <a:cxnLst>
                <a:cxn ang="0">
                  <a:pos x="wd2" y="hd2"/>
                </a:cxn>
                <a:cxn ang="5400000">
                  <a:pos x="wd2" y="hd2"/>
                </a:cxn>
                <a:cxn ang="10800000">
                  <a:pos x="wd2" y="hd2"/>
                </a:cxn>
                <a:cxn ang="16200000">
                  <a:pos x="wd2" y="hd2"/>
                </a:cxn>
              </a:cxnLst>
              <a:rect l="0" t="0" r="r" b="b"/>
              <a:pathLst>
                <a:path w="19604" h="21600" extrusionOk="0">
                  <a:moveTo>
                    <a:pt x="196" y="0"/>
                  </a:moveTo>
                  <a:cubicBezTo>
                    <a:pt x="-994" y="2421"/>
                    <a:pt x="3376" y="4705"/>
                    <a:pt x="9380" y="4799"/>
                  </a:cubicBezTo>
                  <a:cubicBezTo>
                    <a:pt x="15701" y="4897"/>
                    <a:pt x="20606" y="2555"/>
                    <a:pt x="19428" y="0"/>
                  </a:cubicBezTo>
                  <a:lnTo>
                    <a:pt x="19428" y="21600"/>
                  </a:lnTo>
                  <a:cubicBezTo>
                    <a:pt x="20156" y="19289"/>
                    <a:pt x="15900" y="17219"/>
                    <a:pt x="10235" y="17130"/>
                  </a:cubicBezTo>
                  <a:cubicBezTo>
                    <a:pt x="4260" y="17036"/>
                    <a:pt x="-507" y="19159"/>
                    <a:pt x="196" y="21600"/>
                  </a:cubicBezTo>
                  <a:lnTo>
                    <a:pt x="196" y="0"/>
                  </a:lnTo>
                  <a:close/>
                </a:path>
              </a:pathLst>
            </a:custGeom>
            <a:solidFill>
              <a:srgbClr val="18232D"/>
            </a:solidFill>
            <a:ln w="12700" cap="flat">
              <a:noFill/>
              <a:miter lim="400000"/>
            </a:ln>
            <a:effectLst/>
          </p:spPr>
          <p:txBody>
            <a:bodyPr wrap="square" lIns="71437" tIns="71437" rIns="71437" bIns="71437" numCol="1" anchor="ctr">
              <a:noAutofit/>
            </a:bodyPr>
            <a:lstStyle/>
            <a:p>
              <a:pPr defTabSz="821531">
                <a:defRPr sz="3200">
                  <a:solidFill>
                    <a:srgbClr val="FFFFFF"/>
                  </a:solidFill>
                </a:defRPr>
              </a:pPr>
              <a:endParaRPr>
                <a:latin typeface="+mn-lt"/>
              </a:endParaRPr>
            </a:p>
          </p:txBody>
        </p:sp>
      </p:grpSp>
      <p:grpSp>
        <p:nvGrpSpPr>
          <p:cNvPr id="284" name="Group 284"/>
          <p:cNvGrpSpPr/>
          <p:nvPr/>
        </p:nvGrpSpPr>
        <p:grpSpPr>
          <a:xfrm>
            <a:off x="2633803" y="3246954"/>
            <a:ext cx="5079235" cy="2744699"/>
            <a:chOff x="0" y="0"/>
            <a:chExt cx="5079234" cy="2744698"/>
          </a:xfrm>
        </p:grpSpPr>
        <p:sp>
          <p:nvSpPr>
            <p:cNvPr id="281" name="Shape 281"/>
            <p:cNvSpPr/>
            <p:nvPr/>
          </p:nvSpPr>
          <p:spPr>
            <a:xfrm>
              <a:off x="0" y="0"/>
              <a:ext cx="2428277" cy="2744699"/>
            </a:xfrm>
            <a:custGeom>
              <a:avLst/>
              <a:gdLst/>
              <a:ahLst/>
              <a:cxnLst>
                <a:cxn ang="0">
                  <a:pos x="wd2" y="hd2"/>
                </a:cxn>
                <a:cxn ang="5400000">
                  <a:pos x="wd2" y="hd2"/>
                </a:cxn>
                <a:cxn ang="10800000">
                  <a:pos x="wd2" y="hd2"/>
                </a:cxn>
                <a:cxn ang="16200000">
                  <a:pos x="wd2" y="hd2"/>
                </a:cxn>
              </a:cxnLst>
              <a:rect l="0" t="0" r="r" b="b"/>
              <a:pathLst>
                <a:path w="21600" h="21585" extrusionOk="0">
                  <a:moveTo>
                    <a:pt x="9959" y="21394"/>
                  </a:moveTo>
                  <a:lnTo>
                    <a:pt x="894" y="16867"/>
                  </a:lnTo>
                  <a:cubicBezTo>
                    <a:pt x="639" y="16746"/>
                    <a:pt x="423" y="16570"/>
                    <a:pt x="267" y="16355"/>
                  </a:cubicBezTo>
                  <a:cubicBezTo>
                    <a:pt x="112" y="16144"/>
                    <a:pt x="21" y="15901"/>
                    <a:pt x="0" y="15650"/>
                  </a:cubicBezTo>
                  <a:lnTo>
                    <a:pt x="0" y="15204"/>
                  </a:lnTo>
                  <a:lnTo>
                    <a:pt x="27" y="6397"/>
                  </a:lnTo>
                  <a:lnTo>
                    <a:pt x="27" y="5923"/>
                  </a:lnTo>
                  <a:cubicBezTo>
                    <a:pt x="85" y="5665"/>
                    <a:pt x="211" y="5422"/>
                    <a:pt x="397" y="5217"/>
                  </a:cubicBezTo>
                  <a:cubicBezTo>
                    <a:pt x="575" y="5018"/>
                    <a:pt x="804" y="4859"/>
                    <a:pt x="1063" y="4752"/>
                  </a:cubicBezTo>
                  <a:lnTo>
                    <a:pt x="10162" y="171"/>
                  </a:lnTo>
                  <a:cubicBezTo>
                    <a:pt x="10359" y="70"/>
                    <a:pt x="10581" y="12"/>
                    <a:pt x="10809" y="2"/>
                  </a:cubicBezTo>
                  <a:cubicBezTo>
                    <a:pt x="11087" y="-11"/>
                    <a:pt x="11364" y="48"/>
                    <a:pt x="11606" y="171"/>
                  </a:cubicBezTo>
                  <a:lnTo>
                    <a:pt x="20633" y="4823"/>
                  </a:lnTo>
                  <a:cubicBezTo>
                    <a:pt x="20937" y="4962"/>
                    <a:pt x="21189" y="5176"/>
                    <a:pt x="21361" y="5438"/>
                  </a:cubicBezTo>
                  <a:cubicBezTo>
                    <a:pt x="21505" y="5658"/>
                    <a:pt x="21587" y="5906"/>
                    <a:pt x="21600" y="6161"/>
                  </a:cubicBezTo>
                  <a:lnTo>
                    <a:pt x="21600" y="15566"/>
                  </a:lnTo>
                  <a:cubicBezTo>
                    <a:pt x="21586" y="15801"/>
                    <a:pt x="21504" y="16029"/>
                    <a:pt x="21364" y="16228"/>
                  </a:cubicBezTo>
                  <a:cubicBezTo>
                    <a:pt x="21201" y="16460"/>
                    <a:pt x="20966" y="16645"/>
                    <a:pt x="20686" y="16760"/>
                  </a:cubicBezTo>
                  <a:lnTo>
                    <a:pt x="11713" y="21383"/>
                  </a:lnTo>
                  <a:cubicBezTo>
                    <a:pt x="11433" y="21519"/>
                    <a:pt x="11119" y="21589"/>
                    <a:pt x="10800" y="21585"/>
                  </a:cubicBezTo>
                  <a:cubicBezTo>
                    <a:pt x="10506" y="21582"/>
                    <a:pt x="10218" y="21516"/>
                    <a:pt x="9959" y="21394"/>
                  </a:cubicBezTo>
                  <a:close/>
                </a:path>
              </a:pathLst>
            </a:custGeom>
            <a:solidFill>
              <a:schemeClr val="accent1"/>
            </a:solidFill>
            <a:ln w="12700" cap="flat">
              <a:noFill/>
              <a:miter lim="400000"/>
            </a:ln>
            <a:effectLst/>
          </p:spPr>
          <p:txBody>
            <a:bodyPr wrap="square" lIns="71437" tIns="71437" rIns="71437" bIns="71437" numCol="1" anchor="ctr">
              <a:noAutofit/>
            </a:bodyPr>
            <a:lstStyle/>
            <a:p>
              <a:pPr defTabSz="821531">
                <a:defRPr sz="3200"/>
              </a:pPr>
              <a:endParaRPr>
                <a:latin typeface="+mn-lt"/>
              </a:endParaRPr>
            </a:p>
          </p:txBody>
        </p:sp>
        <p:sp>
          <p:nvSpPr>
            <p:cNvPr id="282" name="Shape 282"/>
            <p:cNvSpPr/>
            <p:nvPr/>
          </p:nvSpPr>
          <p:spPr>
            <a:xfrm>
              <a:off x="2650958" y="0"/>
              <a:ext cx="2428277" cy="2744699"/>
            </a:xfrm>
            <a:custGeom>
              <a:avLst/>
              <a:gdLst/>
              <a:ahLst/>
              <a:cxnLst>
                <a:cxn ang="0">
                  <a:pos x="wd2" y="hd2"/>
                </a:cxn>
                <a:cxn ang="5400000">
                  <a:pos x="wd2" y="hd2"/>
                </a:cxn>
                <a:cxn ang="10800000">
                  <a:pos x="wd2" y="hd2"/>
                </a:cxn>
                <a:cxn ang="16200000">
                  <a:pos x="wd2" y="hd2"/>
                </a:cxn>
              </a:cxnLst>
              <a:rect l="0" t="0" r="r" b="b"/>
              <a:pathLst>
                <a:path w="21600" h="21585" extrusionOk="0">
                  <a:moveTo>
                    <a:pt x="9959" y="21394"/>
                  </a:moveTo>
                  <a:lnTo>
                    <a:pt x="894" y="16867"/>
                  </a:lnTo>
                  <a:cubicBezTo>
                    <a:pt x="639" y="16746"/>
                    <a:pt x="423" y="16570"/>
                    <a:pt x="267" y="16355"/>
                  </a:cubicBezTo>
                  <a:cubicBezTo>
                    <a:pt x="112" y="16144"/>
                    <a:pt x="21" y="15901"/>
                    <a:pt x="0" y="15650"/>
                  </a:cubicBezTo>
                  <a:lnTo>
                    <a:pt x="0" y="15204"/>
                  </a:lnTo>
                  <a:lnTo>
                    <a:pt x="27" y="6397"/>
                  </a:lnTo>
                  <a:lnTo>
                    <a:pt x="27" y="5923"/>
                  </a:lnTo>
                  <a:cubicBezTo>
                    <a:pt x="85" y="5665"/>
                    <a:pt x="211" y="5422"/>
                    <a:pt x="397" y="5217"/>
                  </a:cubicBezTo>
                  <a:cubicBezTo>
                    <a:pt x="575" y="5018"/>
                    <a:pt x="804" y="4859"/>
                    <a:pt x="1063" y="4752"/>
                  </a:cubicBezTo>
                  <a:lnTo>
                    <a:pt x="10162" y="171"/>
                  </a:lnTo>
                  <a:cubicBezTo>
                    <a:pt x="10359" y="70"/>
                    <a:pt x="10581" y="12"/>
                    <a:pt x="10809" y="2"/>
                  </a:cubicBezTo>
                  <a:cubicBezTo>
                    <a:pt x="11087" y="-11"/>
                    <a:pt x="11364" y="48"/>
                    <a:pt x="11606" y="171"/>
                  </a:cubicBezTo>
                  <a:lnTo>
                    <a:pt x="20633" y="4823"/>
                  </a:lnTo>
                  <a:cubicBezTo>
                    <a:pt x="20937" y="4962"/>
                    <a:pt x="21189" y="5176"/>
                    <a:pt x="21361" y="5438"/>
                  </a:cubicBezTo>
                  <a:cubicBezTo>
                    <a:pt x="21505" y="5658"/>
                    <a:pt x="21587" y="5906"/>
                    <a:pt x="21600" y="6161"/>
                  </a:cubicBezTo>
                  <a:lnTo>
                    <a:pt x="21600" y="15566"/>
                  </a:lnTo>
                  <a:cubicBezTo>
                    <a:pt x="21586" y="15801"/>
                    <a:pt x="21504" y="16029"/>
                    <a:pt x="21364" y="16228"/>
                  </a:cubicBezTo>
                  <a:cubicBezTo>
                    <a:pt x="21201" y="16460"/>
                    <a:pt x="20966" y="16645"/>
                    <a:pt x="20686" y="16760"/>
                  </a:cubicBezTo>
                  <a:lnTo>
                    <a:pt x="11713" y="21383"/>
                  </a:lnTo>
                  <a:cubicBezTo>
                    <a:pt x="11433" y="21519"/>
                    <a:pt x="11119" y="21589"/>
                    <a:pt x="10800" y="21585"/>
                  </a:cubicBezTo>
                  <a:cubicBezTo>
                    <a:pt x="10506" y="21582"/>
                    <a:pt x="10218" y="21516"/>
                    <a:pt x="9959" y="21394"/>
                  </a:cubicBezTo>
                  <a:close/>
                </a:path>
              </a:pathLst>
            </a:custGeom>
            <a:solidFill>
              <a:schemeClr val="accent1"/>
            </a:solidFill>
            <a:ln w="12700" cap="flat">
              <a:noFill/>
              <a:miter lim="400000"/>
            </a:ln>
            <a:effectLst/>
          </p:spPr>
          <p:txBody>
            <a:bodyPr wrap="square" lIns="71437" tIns="71437" rIns="71437" bIns="71437" numCol="1" anchor="ctr">
              <a:noAutofit/>
            </a:bodyPr>
            <a:lstStyle/>
            <a:p>
              <a:pPr defTabSz="821531">
                <a:defRPr sz="3200"/>
              </a:pPr>
              <a:endParaRPr>
                <a:latin typeface="+mn-lt"/>
              </a:endParaRPr>
            </a:p>
          </p:txBody>
        </p:sp>
        <p:sp>
          <p:nvSpPr>
            <p:cNvPr id="283" name="Shape 283"/>
            <p:cNvSpPr/>
            <p:nvPr/>
          </p:nvSpPr>
          <p:spPr>
            <a:xfrm>
              <a:off x="2423894" y="1059616"/>
              <a:ext cx="233383" cy="625467"/>
            </a:xfrm>
            <a:custGeom>
              <a:avLst/>
              <a:gdLst/>
              <a:ahLst/>
              <a:cxnLst>
                <a:cxn ang="0">
                  <a:pos x="wd2" y="hd2"/>
                </a:cxn>
                <a:cxn ang="5400000">
                  <a:pos x="wd2" y="hd2"/>
                </a:cxn>
                <a:cxn ang="10800000">
                  <a:pos x="wd2" y="hd2"/>
                </a:cxn>
                <a:cxn ang="16200000">
                  <a:pos x="wd2" y="hd2"/>
                </a:cxn>
              </a:cxnLst>
              <a:rect l="0" t="0" r="r" b="b"/>
              <a:pathLst>
                <a:path w="19604" h="21600" extrusionOk="0">
                  <a:moveTo>
                    <a:pt x="196" y="0"/>
                  </a:moveTo>
                  <a:cubicBezTo>
                    <a:pt x="-994" y="2421"/>
                    <a:pt x="3376" y="4705"/>
                    <a:pt x="9380" y="4799"/>
                  </a:cubicBezTo>
                  <a:cubicBezTo>
                    <a:pt x="15701" y="4897"/>
                    <a:pt x="20606" y="2555"/>
                    <a:pt x="19428" y="0"/>
                  </a:cubicBezTo>
                  <a:lnTo>
                    <a:pt x="19428" y="21600"/>
                  </a:lnTo>
                  <a:cubicBezTo>
                    <a:pt x="20156" y="19289"/>
                    <a:pt x="15900" y="17219"/>
                    <a:pt x="10235" y="17130"/>
                  </a:cubicBezTo>
                  <a:cubicBezTo>
                    <a:pt x="4260" y="17036"/>
                    <a:pt x="-507" y="19159"/>
                    <a:pt x="196" y="21600"/>
                  </a:cubicBezTo>
                  <a:lnTo>
                    <a:pt x="196" y="0"/>
                  </a:lnTo>
                  <a:close/>
                </a:path>
              </a:pathLst>
            </a:custGeom>
            <a:solidFill>
              <a:schemeClr val="accent1"/>
            </a:solidFill>
            <a:ln w="12700" cap="flat">
              <a:noFill/>
              <a:miter lim="400000"/>
            </a:ln>
            <a:effectLst/>
          </p:spPr>
          <p:txBody>
            <a:bodyPr wrap="square" lIns="71437" tIns="71437" rIns="71437" bIns="71437" numCol="1" anchor="ctr">
              <a:noAutofit/>
            </a:bodyPr>
            <a:lstStyle/>
            <a:p>
              <a:pPr defTabSz="821531">
                <a:defRPr sz="3200">
                  <a:solidFill>
                    <a:srgbClr val="FFFFFF"/>
                  </a:solidFill>
                </a:defRPr>
              </a:pPr>
              <a:endParaRPr>
                <a:latin typeface="+mn-lt"/>
              </a:endParaRPr>
            </a:p>
          </p:txBody>
        </p:sp>
      </p:grpSp>
      <p:sp>
        <p:nvSpPr>
          <p:cNvPr id="285" name="Shape 285"/>
          <p:cNvSpPr/>
          <p:nvPr/>
        </p:nvSpPr>
        <p:spPr>
          <a:xfrm>
            <a:off x="3534964" y="4263833"/>
            <a:ext cx="639035" cy="712226"/>
          </a:xfrm>
          <a:custGeom>
            <a:avLst/>
            <a:gdLst/>
            <a:ahLst/>
            <a:cxnLst>
              <a:cxn ang="0">
                <a:pos x="wd2" y="hd2"/>
              </a:cxn>
              <a:cxn ang="5400000">
                <a:pos x="wd2" y="hd2"/>
              </a:cxn>
              <a:cxn ang="10800000">
                <a:pos x="wd2" y="hd2"/>
              </a:cxn>
              <a:cxn ang="16200000">
                <a:pos x="wd2" y="hd2"/>
              </a:cxn>
            </a:cxnLst>
            <a:rect l="0" t="0" r="r" b="b"/>
            <a:pathLst>
              <a:path w="21600" h="21600" extrusionOk="0">
                <a:moveTo>
                  <a:pt x="18125" y="16253"/>
                </a:moveTo>
                <a:lnTo>
                  <a:pt x="3710" y="16253"/>
                </a:lnTo>
                <a:lnTo>
                  <a:pt x="3710" y="13979"/>
                </a:lnTo>
                <a:lnTo>
                  <a:pt x="18125" y="13979"/>
                </a:lnTo>
                <a:lnTo>
                  <a:pt x="18125" y="16253"/>
                </a:lnTo>
                <a:close/>
                <a:moveTo>
                  <a:pt x="18125" y="11916"/>
                </a:moveTo>
                <a:lnTo>
                  <a:pt x="3710" y="11916"/>
                </a:lnTo>
                <a:lnTo>
                  <a:pt x="3710" y="9684"/>
                </a:lnTo>
                <a:lnTo>
                  <a:pt x="18125" y="9684"/>
                </a:lnTo>
                <a:lnTo>
                  <a:pt x="18125" y="11916"/>
                </a:lnTo>
                <a:close/>
                <a:moveTo>
                  <a:pt x="18125" y="7621"/>
                </a:moveTo>
                <a:lnTo>
                  <a:pt x="3710" y="7621"/>
                </a:lnTo>
                <a:lnTo>
                  <a:pt x="3710" y="5558"/>
                </a:lnTo>
                <a:lnTo>
                  <a:pt x="18125" y="5558"/>
                </a:lnTo>
                <a:lnTo>
                  <a:pt x="18125" y="7621"/>
                </a:lnTo>
                <a:close/>
                <a:moveTo>
                  <a:pt x="0" y="21600"/>
                </a:moveTo>
                <a:lnTo>
                  <a:pt x="1831" y="19958"/>
                </a:lnTo>
                <a:lnTo>
                  <a:pt x="3710" y="21600"/>
                </a:lnTo>
                <a:lnTo>
                  <a:pt x="5541" y="19958"/>
                </a:lnTo>
                <a:lnTo>
                  <a:pt x="7372" y="21600"/>
                </a:lnTo>
                <a:lnTo>
                  <a:pt x="9203" y="19958"/>
                </a:lnTo>
                <a:lnTo>
                  <a:pt x="10800" y="21600"/>
                </a:lnTo>
                <a:lnTo>
                  <a:pt x="12631" y="19958"/>
                </a:lnTo>
                <a:lnTo>
                  <a:pt x="14463" y="21600"/>
                </a:lnTo>
                <a:lnTo>
                  <a:pt x="16294" y="19958"/>
                </a:lnTo>
                <a:lnTo>
                  <a:pt x="18125" y="21600"/>
                </a:lnTo>
                <a:lnTo>
                  <a:pt x="19957" y="19958"/>
                </a:lnTo>
                <a:lnTo>
                  <a:pt x="21600" y="21600"/>
                </a:lnTo>
                <a:lnTo>
                  <a:pt x="21600" y="0"/>
                </a:lnTo>
                <a:lnTo>
                  <a:pt x="19957" y="1642"/>
                </a:lnTo>
                <a:lnTo>
                  <a:pt x="18125" y="0"/>
                </a:lnTo>
                <a:lnTo>
                  <a:pt x="16294" y="1642"/>
                </a:lnTo>
                <a:lnTo>
                  <a:pt x="14463" y="0"/>
                </a:lnTo>
                <a:lnTo>
                  <a:pt x="12631" y="1642"/>
                </a:lnTo>
                <a:lnTo>
                  <a:pt x="10800" y="0"/>
                </a:lnTo>
                <a:lnTo>
                  <a:pt x="9203" y="1642"/>
                </a:lnTo>
                <a:lnTo>
                  <a:pt x="7372" y="0"/>
                </a:lnTo>
                <a:lnTo>
                  <a:pt x="5541" y="1642"/>
                </a:lnTo>
                <a:lnTo>
                  <a:pt x="3710" y="0"/>
                </a:lnTo>
                <a:lnTo>
                  <a:pt x="1831" y="1642"/>
                </a:lnTo>
                <a:lnTo>
                  <a:pt x="0" y="0"/>
                </a:lnTo>
                <a:lnTo>
                  <a:pt x="0" y="21600"/>
                </a:lnTo>
                <a:close/>
              </a:path>
            </a:pathLst>
          </a:custGeom>
          <a:solidFill>
            <a:srgbClr val="22303E"/>
          </a:solidFill>
          <a:ln w="12700">
            <a:miter lim="400000"/>
          </a:ln>
        </p:spPr>
        <p:txBody>
          <a:bodyPr lIns="45719" rIns="45719" anchor="ctr"/>
          <a:lstStyle/>
          <a:p>
            <a:pPr algn="l" defTabSz="914400">
              <a:defRPr sz="1800">
                <a:latin typeface="Roboto Regular"/>
                <a:ea typeface="Roboto Regular"/>
                <a:cs typeface="Roboto Regular"/>
                <a:sym typeface="Roboto Regular"/>
              </a:defRPr>
            </a:pPr>
            <a:endParaRPr>
              <a:latin typeface="+mn-lt"/>
            </a:endParaRPr>
          </a:p>
        </p:txBody>
      </p:sp>
      <p:sp>
        <p:nvSpPr>
          <p:cNvPr id="286" name="Shape 286"/>
          <p:cNvSpPr/>
          <p:nvPr/>
        </p:nvSpPr>
        <p:spPr>
          <a:xfrm>
            <a:off x="6112664" y="4371499"/>
            <a:ext cx="781476" cy="533983"/>
          </a:xfrm>
          <a:custGeom>
            <a:avLst/>
            <a:gdLst/>
            <a:ahLst/>
            <a:cxnLst>
              <a:cxn ang="0">
                <a:pos x="wd2" y="hd2"/>
              </a:cxn>
              <a:cxn ang="5400000">
                <a:pos x="wd2" y="hd2"/>
              </a:cxn>
              <a:cxn ang="10800000">
                <a:pos x="wd2" y="hd2"/>
              </a:cxn>
              <a:cxn ang="16200000">
                <a:pos x="wd2" y="hd2"/>
              </a:cxn>
            </a:cxnLst>
            <a:rect l="0" t="0" r="r" b="b"/>
            <a:pathLst>
              <a:path w="21600" h="21600" extrusionOk="0">
                <a:moveTo>
                  <a:pt x="10710" y="0"/>
                </a:moveTo>
                <a:cubicBezTo>
                  <a:pt x="5825" y="0"/>
                  <a:pt x="1520" y="4689"/>
                  <a:pt x="0" y="10958"/>
                </a:cubicBezTo>
                <a:cubicBezTo>
                  <a:pt x="1520" y="17227"/>
                  <a:pt x="5825" y="21600"/>
                  <a:pt x="10710" y="21600"/>
                </a:cubicBezTo>
                <a:cubicBezTo>
                  <a:pt x="15594" y="21600"/>
                  <a:pt x="19899" y="17227"/>
                  <a:pt x="21600" y="10958"/>
                </a:cubicBezTo>
                <a:cubicBezTo>
                  <a:pt x="19899" y="4689"/>
                  <a:pt x="15594" y="0"/>
                  <a:pt x="10710" y="0"/>
                </a:cubicBezTo>
                <a:close/>
                <a:moveTo>
                  <a:pt x="10710" y="18070"/>
                </a:moveTo>
                <a:cubicBezTo>
                  <a:pt x="7887" y="18070"/>
                  <a:pt x="5825" y="14909"/>
                  <a:pt x="5825" y="10958"/>
                </a:cubicBezTo>
                <a:cubicBezTo>
                  <a:pt x="5825" y="7007"/>
                  <a:pt x="7887" y="3846"/>
                  <a:pt x="10710" y="3846"/>
                </a:cubicBezTo>
                <a:cubicBezTo>
                  <a:pt x="13532" y="3846"/>
                  <a:pt x="15594" y="7007"/>
                  <a:pt x="15594" y="10958"/>
                </a:cubicBezTo>
                <a:cubicBezTo>
                  <a:pt x="15594" y="14909"/>
                  <a:pt x="13532" y="18070"/>
                  <a:pt x="10710" y="18070"/>
                </a:cubicBezTo>
                <a:close/>
                <a:moveTo>
                  <a:pt x="10710" y="6585"/>
                </a:moveTo>
                <a:cubicBezTo>
                  <a:pt x="9009" y="6585"/>
                  <a:pt x="7707" y="8482"/>
                  <a:pt x="7707" y="10958"/>
                </a:cubicBezTo>
                <a:cubicBezTo>
                  <a:pt x="7707" y="13381"/>
                  <a:pt x="9009" y="15067"/>
                  <a:pt x="10710" y="15067"/>
                </a:cubicBezTo>
                <a:cubicBezTo>
                  <a:pt x="12410" y="15067"/>
                  <a:pt x="13713" y="13381"/>
                  <a:pt x="13713" y="10958"/>
                </a:cubicBezTo>
                <a:cubicBezTo>
                  <a:pt x="13713" y="8482"/>
                  <a:pt x="12410" y="6585"/>
                  <a:pt x="10710" y="6585"/>
                </a:cubicBezTo>
                <a:close/>
              </a:path>
            </a:pathLst>
          </a:custGeom>
          <a:solidFill>
            <a:srgbClr val="22303E"/>
          </a:solidFill>
          <a:ln w="12700">
            <a:miter lim="400000"/>
          </a:ln>
        </p:spPr>
        <p:txBody>
          <a:bodyPr lIns="45719" rIns="45719" anchor="ctr"/>
          <a:lstStyle/>
          <a:p>
            <a:pPr algn="l" defTabSz="914400">
              <a:defRPr sz="1800">
                <a:latin typeface="Roboto Regular"/>
                <a:ea typeface="Roboto Regular"/>
                <a:cs typeface="Roboto Regular"/>
                <a:sym typeface="Roboto Regular"/>
              </a:defRPr>
            </a:pPr>
            <a:endParaRPr>
              <a:latin typeface="+mn-lt"/>
            </a:endParaRPr>
          </a:p>
        </p:txBody>
      </p:sp>
      <p:sp>
        <p:nvSpPr>
          <p:cNvPr id="287" name="Shape 287"/>
          <p:cNvSpPr/>
          <p:nvPr/>
        </p:nvSpPr>
        <p:spPr>
          <a:xfrm>
            <a:off x="7384630" y="6495993"/>
            <a:ext cx="740410" cy="594398"/>
          </a:xfrm>
          <a:custGeom>
            <a:avLst/>
            <a:gdLst/>
            <a:ahLst/>
            <a:cxnLst>
              <a:cxn ang="0">
                <a:pos x="wd2" y="hd2"/>
              </a:cxn>
              <a:cxn ang="5400000">
                <a:pos x="wd2" y="hd2"/>
              </a:cxn>
              <a:cxn ang="10800000">
                <a:pos x="wd2" y="hd2"/>
              </a:cxn>
              <a:cxn ang="16200000">
                <a:pos x="wd2" y="hd2"/>
              </a:cxn>
            </a:cxnLst>
            <a:rect l="0" t="0" r="r" b="b"/>
            <a:pathLst>
              <a:path w="21600" h="21600" extrusionOk="0">
                <a:moveTo>
                  <a:pt x="17265" y="0"/>
                </a:moveTo>
                <a:lnTo>
                  <a:pt x="19355" y="5412"/>
                </a:lnTo>
                <a:lnTo>
                  <a:pt x="16258" y="5412"/>
                </a:lnTo>
                <a:lnTo>
                  <a:pt x="13974" y="0"/>
                </a:lnTo>
                <a:lnTo>
                  <a:pt x="11923" y="0"/>
                </a:lnTo>
                <a:lnTo>
                  <a:pt x="13974" y="5412"/>
                </a:lnTo>
                <a:lnTo>
                  <a:pt x="10684" y="5412"/>
                </a:lnTo>
                <a:lnTo>
                  <a:pt x="8632" y="0"/>
                </a:lnTo>
                <a:lnTo>
                  <a:pt x="6387" y="0"/>
                </a:lnTo>
                <a:lnTo>
                  <a:pt x="8632" y="5412"/>
                </a:lnTo>
                <a:lnTo>
                  <a:pt x="5342" y="5412"/>
                </a:lnTo>
                <a:lnTo>
                  <a:pt x="3290" y="0"/>
                </a:lnTo>
                <a:lnTo>
                  <a:pt x="2284" y="0"/>
                </a:lnTo>
                <a:cubicBezTo>
                  <a:pt x="1045" y="0"/>
                  <a:pt x="0" y="1305"/>
                  <a:pt x="0" y="2851"/>
                </a:cubicBezTo>
                <a:lnTo>
                  <a:pt x="0" y="19039"/>
                </a:lnTo>
                <a:cubicBezTo>
                  <a:pt x="0" y="20295"/>
                  <a:pt x="1045" y="21600"/>
                  <a:pt x="2284" y="21600"/>
                </a:cubicBezTo>
                <a:lnTo>
                  <a:pt x="19355" y="21600"/>
                </a:lnTo>
                <a:cubicBezTo>
                  <a:pt x="20555" y="21600"/>
                  <a:pt x="21600" y="20295"/>
                  <a:pt x="21600" y="19039"/>
                </a:cubicBezTo>
                <a:lnTo>
                  <a:pt x="21600" y="0"/>
                </a:lnTo>
                <a:lnTo>
                  <a:pt x="17265" y="0"/>
                </a:lnTo>
              </a:path>
            </a:pathLst>
          </a:custGeom>
          <a:solidFill>
            <a:srgbClr val="FFFFFF"/>
          </a:solidFill>
          <a:ln w="12700">
            <a:miter lim="400000"/>
          </a:ln>
        </p:spPr>
        <p:txBody>
          <a:bodyPr lIns="45719" rIns="45719" anchor="ctr"/>
          <a:lstStyle/>
          <a:p>
            <a:pPr algn="l" defTabSz="914400">
              <a:defRPr sz="1800">
                <a:latin typeface="Roboto Regular"/>
                <a:ea typeface="Roboto Regular"/>
                <a:cs typeface="Roboto Regular"/>
                <a:sym typeface="Roboto Regular"/>
              </a:defRPr>
            </a:pPr>
            <a:endParaRPr>
              <a:latin typeface="+mn-lt"/>
            </a:endParaRPr>
          </a:p>
        </p:txBody>
      </p:sp>
      <p:sp>
        <p:nvSpPr>
          <p:cNvPr id="288" name="Shape 288"/>
          <p:cNvSpPr/>
          <p:nvPr/>
        </p:nvSpPr>
        <p:spPr>
          <a:xfrm>
            <a:off x="3472917" y="8679428"/>
            <a:ext cx="734569" cy="664484"/>
          </a:xfrm>
          <a:custGeom>
            <a:avLst/>
            <a:gdLst/>
            <a:ahLst/>
            <a:cxnLst>
              <a:cxn ang="0">
                <a:pos x="wd2" y="hd2"/>
              </a:cxn>
              <a:cxn ang="5400000">
                <a:pos x="wd2" y="hd2"/>
              </a:cxn>
              <a:cxn ang="10800000">
                <a:pos x="wd2" y="hd2"/>
              </a:cxn>
              <a:cxn ang="16200000">
                <a:pos x="wd2" y="hd2"/>
              </a:cxn>
            </a:cxnLst>
            <a:rect l="0" t="0" r="r" b="b"/>
            <a:pathLst>
              <a:path w="21600" h="21600" extrusionOk="0">
                <a:moveTo>
                  <a:pt x="19959" y="2074"/>
                </a:moveTo>
                <a:lnTo>
                  <a:pt x="18085" y="0"/>
                </a:lnTo>
                <a:lnTo>
                  <a:pt x="16210" y="2074"/>
                </a:lnTo>
                <a:lnTo>
                  <a:pt x="14335" y="0"/>
                </a:lnTo>
                <a:lnTo>
                  <a:pt x="12694" y="2074"/>
                </a:lnTo>
                <a:lnTo>
                  <a:pt x="10820" y="0"/>
                </a:lnTo>
                <a:lnTo>
                  <a:pt x="8945" y="2074"/>
                </a:lnTo>
                <a:lnTo>
                  <a:pt x="7265" y="0"/>
                </a:lnTo>
                <a:lnTo>
                  <a:pt x="5429" y="2074"/>
                </a:lnTo>
                <a:lnTo>
                  <a:pt x="3554" y="0"/>
                </a:lnTo>
                <a:lnTo>
                  <a:pt x="1875" y="2074"/>
                </a:lnTo>
                <a:lnTo>
                  <a:pt x="0" y="0"/>
                </a:lnTo>
                <a:lnTo>
                  <a:pt x="0" y="19310"/>
                </a:lnTo>
                <a:cubicBezTo>
                  <a:pt x="0" y="20434"/>
                  <a:pt x="1055" y="21600"/>
                  <a:pt x="2109" y="21600"/>
                </a:cubicBezTo>
                <a:lnTo>
                  <a:pt x="19530" y="21600"/>
                </a:lnTo>
                <a:cubicBezTo>
                  <a:pt x="20780" y="21600"/>
                  <a:pt x="21600" y="20434"/>
                  <a:pt x="21600" y="19310"/>
                </a:cubicBezTo>
                <a:lnTo>
                  <a:pt x="21600" y="0"/>
                </a:lnTo>
                <a:lnTo>
                  <a:pt x="19959" y="2074"/>
                </a:lnTo>
                <a:close/>
                <a:moveTo>
                  <a:pt x="10820" y="19310"/>
                </a:moveTo>
                <a:lnTo>
                  <a:pt x="2109" y="19310"/>
                </a:lnTo>
                <a:lnTo>
                  <a:pt x="2109" y="10800"/>
                </a:lnTo>
                <a:lnTo>
                  <a:pt x="10820" y="10800"/>
                </a:lnTo>
                <a:lnTo>
                  <a:pt x="10820" y="19310"/>
                </a:lnTo>
                <a:close/>
                <a:moveTo>
                  <a:pt x="19530" y="19310"/>
                </a:moveTo>
                <a:lnTo>
                  <a:pt x="11835" y="19310"/>
                </a:lnTo>
                <a:lnTo>
                  <a:pt x="11835" y="17928"/>
                </a:lnTo>
                <a:lnTo>
                  <a:pt x="19530" y="17928"/>
                </a:lnTo>
                <a:lnTo>
                  <a:pt x="19530" y="19310"/>
                </a:lnTo>
                <a:close/>
                <a:moveTo>
                  <a:pt x="19530" y="16762"/>
                </a:moveTo>
                <a:lnTo>
                  <a:pt x="11835" y="16762"/>
                </a:lnTo>
                <a:lnTo>
                  <a:pt x="11835" y="15638"/>
                </a:lnTo>
                <a:lnTo>
                  <a:pt x="19530" y="15638"/>
                </a:lnTo>
                <a:lnTo>
                  <a:pt x="19530" y="16762"/>
                </a:lnTo>
                <a:close/>
                <a:moveTo>
                  <a:pt x="19530" y="14472"/>
                </a:moveTo>
                <a:lnTo>
                  <a:pt x="11835" y="14472"/>
                </a:lnTo>
                <a:lnTo>
                  <a:pt x="11835" y="13090"/>
                </a:lnTo>
                <a:lnTo>
                  <a:pt x="19530" y="13090"/>
                </a:lnTo>
                <a:lnTo>
                  <a:pt x="19530" y="14472"/>
                </a:lnTo>
                <a:close/>
                <a:moveTo>
                  <a:pt x="19530" y="11966"/>
                </a:moveTo>
                <a:lnTo>
                  <a:pt x="11835" y="11966"/>
                </a:lnTo>
                <a:lnTo>
                  <a:pt x="11835" y="10800"/>
                </a:lnTo>
                <a:lnTo>
                  <a:pt x="19530" y="10800"/>
                </a:lnTo>
                <a:lnTo>
                  <a:pt x="19530" y="11966"/>
                </a:lnTo>
                <a:close/>
                <a:moveTo>
                  <a:pt x="19530" y="9677"/>
                </a:moveTo>
                <a:lnTo>
                  <a:pt x="2109" y="9677"/>
                </a:lnTo>
                <a:lnTo>
                  <a:pt x="2109" y="6005"/>
                </a:lnTo>
                <a:lnTo>
                  <a:pt x="19530" y="6005"/>
                </a:lnTo>
                <a:lnTo>
                  <a:pt x="19530" y="9677"/>
                </a:lnTo>
                <a:close/>
              </a:path>
            </a:pathLst>
          </a:custGeom>
          <a:solidFill>
            <a:srgbClr val="22303E"/>
          </a:solidFill>
          <a:ln w="12700">
            <a:miter lim="400000"/>
          </a:ln>
        </p:spPr>
        <p:txBody>
          <a:bodyPr lIns="45719" rIns="45719" anchor="ctr"/>
          <a:lstStyle/>
          <a:p>
            <a:pPr algn="l" defTabSz="914400">
              <a:defRPr sz="1800">
                <a:latin typeface="Roboto Regular"/>
                <a:ea typeface="Roboto Regular"/>
                <a:cs typeface="Roboto Regular"/>
                <a:sym typeface="Roboto Regular"/>
              </a:defRPr>
            </a:pPr>
            <a:endParaRPr>
              <a:latin typeface="+mn-lt"/>
            </a:endParaRPr>
          </a:p>
        </p:txBody>
      </p:sp>
      <p:sp>
        <p:nvSpPr>
          <p:cNvPr id="289" name="Shape 289"/>
          <p:cNvSpPr/>
          <p:nvPr/>
        </p:nvSpPr>
        <p:spPr>
          <a:xfrm>
            <a:off x="6112228" y="8620568"/>
            <a:ext cx="788633" cy="795559"/>
          </a:xfrm>
          <a:custGeom>
            <a:avLst/>
            <a:gdLst/>
            <a:ahLst/>
            <a:cxnLst>
              <a:cxn ang="0">
                <a:pos x="wd2" y="hd2"/>
              </a:cxn>
              <a:cxn ang="5400000">
                <a:pos x="wd2" y="hd2"/>
              </a:cxn>
              <a:cxn ang="10800000">
                <a:pos x="wd2" y="hd2"/>
              </a:cxn>
              <a:cxn ang="16200000">
                <a:pos x="wd2" y="hd2"/>
              </a:cxn>
            </a:cxnLst>
            <a:rect l="0" t="0" r="r" b="b"/>
            <a:pathLst>
              <a:path w="21600" h="21600" extrusionOk="0">
                <a:moveTo>
                  <a:pt x="21600" y="4286"/>
                </a:moveTo>
                <a:lnTo>
                  <a:pt x="16675" y="0"/>
                </a:lnTo>
                <a:lnTo>
                  <a:pt x="15206" y="1629"/>
                </a:lnTo>
                <a:lnTo>
                  <a:pt x="20174" y="5700"/>
                </a:lnTo>
                <a:lnTo>
                  <a:pt x="21600" y="4286"/>
                </a:lnTo>
                <a:close/>
                <a:moveTo>
                  <a:pt x="6394" y="1629"/>
                </a:moveTo>
                <a:lnTo>
                  <a:pt x="4925" y="214"/>
                </a:lnTo>
                <a:lnTo>
                  <a:pt x="0" y="4286"/>
                </a:lnTo>
                <a:lnTo>
                  <a:pt x="1469" y="5700"/>
                </a:lnTo>
                <a:lnTo>
                  <a:pt x="6394" y="1629"/>
                </a:lnTo>
                <a:close/>
                <a:moveTo>
                  <a:pt x="11318" y="6729"/>
                </a:moveTo>
                <a:lnTo>
                  <a:pt x="9677" y="6729"/>
                </a:lnTo>
                <a:lnTo>
                  <a:pt x="9677" y="13071"/>
                </a:lnTo>
                <a:lnTo>
                  <a:pt x="14818" y="16114"/>
                </a:lnTo>
                <a:lnTo>
                  <a:pt x="15638" y="14871"/>
                </a:lnTo>
                <a:lnTo>
                  <a:pt x="11318" y="12257"/>
                </a:lnTo>
                <a:lnTo>
                  <a:pt x="11318" y="6729"/>
                </a:lnTo>
                <a:close/>
                <a:moveTo>
                  <a:pt x="10714" y="2443"/>
                </a:moveTo>
                <a:cubicBezTo>
                  <a:pt x="5357" y="2443"/>
                  <a:pt x="1037" y="6729"/>
                  <a:pt x="1037" y="12043"/>
                </a:cubicBezTo>
                <a:cubicBezTo>
                  <a:pt x="1037" y="17357"/>
                  <a:pt x="5270" y="21600"/>
                  <a:pt x="10714" y="21600"/>
                </a:cubicBezTo>
                <a:cubicBezTo>
                  <a:pt x="16157" y="21600"/>
                  <a:pt x="20347" y="17357"/>
                  <a:pt x="20347" y="12043"/>
                </a:cubicBezTo>
                <a:cubicBezTo>
                  <a:pt x="20347" y="6729"/>
                  <a:pt x="16243" y="2443"/>
                  <a:pt x="10714" y="2443"/>
                </a:cubicBezTo>
                <a:close/>
                <a:moveTo>
                  <a:pt x="10714" y="19371"/>
                </a:moveTo>
                <a:cubicBezTo>
                  <a:pt x="6610" y="19371"/>
                  <a:pt x="3283" y="16200"/>
                  <a:pt x="3283" y="12043"/>
                </a:cubicBezTo>
                <a:cubicBezTo>
                  <a:pt x="3283" y="7843"/>
                  <a:pt x="6480" y="4500"/>
                  <a:pt x="10714" y="4500"/>
                </a:cubicBezTo>
                <a:cubicBezTo>
                  <a:pt x="14904" y="4500"/>
                  <a:pt x="18317" y="7843"/>
                  <a:pt x="18317" y="12043"/>
                </a:cubicBezTo>
                <a:cubicBezTo>
                  <a:pt x="18317" y="16200"/>
                  <a:pt x="15034" y="19371"/>
                  <a:pt x="10714" y="19371"/>
                </a:cubicBezTo>
                <a:close/>
              </a:path>
            </a:pathLst>
          </a:custGeom>
          <a:solidFill>
            <a:srgbClr val="22303E"/>
          </a:solidFill>
          <a:ln w="12700">
            <a:miter lim="400000"/>
          </a:ln>
        </p:spPr>
        <p:txBody>
          <a:bodyPr lIns="45719" rIns="45719" anchor="ctr"/>
          <a:lstStyle/>
          <a:p>
            <a:pPr algn="l" defTabSz="914400">
              <a:defRPr sz="1800">
                <a:latin typeface="Roboto Regular"/>
                <a:ea typeface="Roboto Regular"/>
                <a:cs typeface="Roboto Regular"/>
                <a:sym typeface="Roboto Regular"/>
              </a:defRPr>
            </a:pPr>
            <a:endParaRPr>
              <a:latin typeface="+mn-lt"/>
            </a:endParaRPr>
          </a:p>
        </p:txBody>
      </p:sp>
      <p:sp>
        <p:nvSpPr>
          <p:cNvPr id="290" name="Shape 290"/>
          <p:cNvSpPr/>
          <p:nvPr/>
        </p:nvSpPr>
        <p:spPr>
          <a:xfrm>
            <a:off x="10128377" y="6518039"/>
            <a:ext cx="590931" cy="526151"/>
          </a:xfrm>
          <a:custGeom>
            <a:avLst/>
            <a:gdLst/>
            <a:ahLst/>
            <a:cxnLst>
              <a:cxn ang="0">
                <a:pos x="wd2" y="hd2"/>
              </a:cxn>
              <a:cxn ang="5400000">
                <a:pos x="wd2" y="hd2"/>
              </a:cxn>
              <a:cxn ang="10800000">
                <a:pos x="wd2" y="hd2"/>
              </a:cxn>
              <a:cxn ang="16200000">
                <a:pos x="wd2" y="hd2"/>
              </a:cxn>
            </a:cxnLst>
            <a:rect l="0" t="0" r="r" b="b"/>
            <a:pathLst>
              <a:path w="21600" h="21489" extrusionOk="0">
                <a:moveTo>
                  <a:pt x="0" y="16876"/>
                </a:moveTo>
                <a:lnTo>
                  <a:pt x="0" y="21489"/>
                </a:lnTo>
                <a:lnTo>
                  <a:pt x="4090" y="21489"/>
                </a:lnTo>
                <a:lnTo>
                  <a:pt x="16041" y="8139"/>
                </a:lnTo>
                <a:lnTo>
                  <a:pt x="11912" y="3570"/>
                </a:lnTo>
                <a:lnTo>
                  <a:pt x="0" y="16876"/>
                </a:lnTo>
                <a:close/>
                <a:moveTo>
                  <a:pt x="19138" y="4723"/>
                </a:moveTo>
                <a:cubicBezTo>
                  <a:pt x="19535" y="4236"/>
                  <a:pt x="19535" y="3570"/>
                  <a:pt x="19138" y="3082"/>
                </a:cubicBezTo>
                <a:lnTo>
                  <a:pt x="16676" y="333"/>
                </a:lnTo>
                <a:cubicBezTo>
                  <a:pt x="16240" y="-111"/>
                  <a:pt x="15644" y="-111"/>
                  <a:pt x="15207" y="333"/>
                </a:cubicBezTo>
                <a:lnTo>
                  <a:pt x="13143" y="2417"/>
                </a:lnTo>
                <a:lnTo>
                  <a:pt x="17272" y="6986"/>
                </a:lnTo>
                <a:lnTo>
                  <a:pt x="19138" y="4723"/>
                </a:lnTo>
                <a:close/>
                <a:moveTo>
                  <a:pt x="9847" y="19183"/>
                </a:moveTo>
                <a:lnTo>
                  <a:pt x="7584" y="21489"/>
                </a:lnTo>
                <a:lnTo>
                  <a:pt x="21600" y="21489"/>
                </a:lnTo>
                <a:lnTo>
                  <a:pt x="21600" y="19183"/>
                </a:lnTo>
                <a:lnTo>
                  <a:pt x="9847" y="19183"/>
                </a:lnTo>
                <a:close/>
              </a:path>
            </a:pathLst>
          </a:custGeom>
          <a:solidFill>
            <a:srgbClr val="FFFFFF"/>
          </a:solidFill>
          <a:ln w="12700">
            <a:miter lim="400000"/>
          </a:ln>
        </p:spPr>
        <p:txBody>
          <a:bodyPr lIns="45719" rIns="45719" anchor="ctr"/>
          <a:lstStyle/>
          <a:p>
            <a:pPr algn="l" defTabSz="914400">
              <a:defRPr sz="1800">
                <a:latin typeface="Roboto Regular"/>
                <a:ea typeface="Roboto Regular"/>
                <a:cs typeface="Roboto Regular"/>
                <a:sym typeface="Roboto Regular"/>
              </a:defRPr>
            </a:pPr>
            <a:endParaRPr>
              <a:latin typeface="+mn-lt"/>
            </a:endParaRPr>
          </a:p>
        </p:txBody>
      </p:sp>
    </p:spTree>
    <p:extLst>
      <p:ext uri="{BB962C8B-B14F-4D97-AF65-F5344CB8AC3E}">
        <p14:creationId xmlns:p14="http://schemas.microsoft.com/office/powerpoint/2010/main" val="2190018206"/>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p:nvPr/>
        </p:nvSpPr>
        <p:spPr>
          <a:xfrm>
            <a:off x="13047735" y="1254555"/>
            <a:ext cx="6304611" cy="318035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l">
              <a:defRPr sz="10000" b="1" cap="all">
                <a:solidFill>
                  <a:srgbClr val="FFFFFF"/>
                </a:solidFill>
                <a:latin typeface="+mn-lt"/>
                <a:ea typeface="+mn-ea"/>
                <a:cs typeface="+mn-cs"/>
                <a:sym typeface="Helvetica"/>
              </a:defRPr>
            </a:pPr>
            <a:r>
              <a:rPr lang="en-GB" dirty="0" smtClean="0">
                <a:latin typeface="+mn-lt"/>
              </a:rPr>
              <a:t>square</a:t>
            </a:r>
            <a:endParaRPr dirty="0">
              <a:latin typeface="+mn-lt"/>
            </a:endParaRPr>
          </a:p>
          <a:p>
            <a:pPr algn="l">
              <a:defRPr sz="10000" b="1" cap="all">
                <a:solidFill>
                  <a:srgbClr val="068D95"/>
                </a:solidFill>
                <a:latin typeface="+mn-lt"/>
                <a:ea typeface="+mn-ea"/>
                <a:cs typeface="+mn-cs"/>
                <a:sym typeface="Helvetica"/>
              </a:defRPr>
            </a:pPr>
            <a:r>
              <a:rPr lang="en-GB" dirty="0" smtClean="0">
                <a:solidFill>
                  <a:schemeClr val="accent2"/>
                </a:solidFill>
                <a:latin typeface="+mn-lt"/>
              </a:rPr>
              <a:t>surface</a:t>
            </a:r>
            <a:endParaRPr dirty="0">
              <a:solidFill>
                <a:schemeClr val="accent2"/>
              </a:solidFill>
              <a:latin typeface="+mn-lt"/>
            </a:endParaRPr>
          </a:p>
        </p:txBody>
      </p:sp>
      <p:sp>
        <p:nvSpPr>
          <p:cNvPr id="420" name="Shape 420"/>
          <p:cNvSpPr/>
          <p:nvPr/>
        </p:nvSpPr>
        <p:spPr>
          <a:xfrm>
            <a:off x="12880616" y="7230111"/>
            <a:ext cx="8985434" cy="256480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spcBef>
                <a:spcPts val="5900"/>
              </a:spcBef>
              <a:defRPr sz="3000">
                <a:solidFill>
                  <a:srgbClr val="5E7484"/>
                </a:solidFill>
                <a:latin typeface="+mn-lt"/>
                <a:ea typeface="+mn-ea"/>
                <a:cs typeface="+mn-cs"/>
                <a:sym typeface="Helvetica"/>
              </a:defRPr>
            </a:lvl1pPr>
          </a:lstStyle>
          <a:p>
            <a:pPr>
              <a:spcBef>
                <a:spcPts val="0"/>
              </a:spcBef>
            </a:pPr>
            <a:r>
              <a:rPr lang="en-GB" sz="3200" dirty="0"/>
              <a:t>For building sport square, it is need to</a:t>
            </a:r>
          </a:p>
          <a:p>
            <a:pPr>
              <a:spcBef>
                <a:spcPts val="0"/>
              </a:spcBef>
            </a:pPr>
            <a:r>
              <a:rPr lang="en-GB" sz="3200" dirty="0"/>
              <a:t>provide specific safety surfacing to</a:t>
            </a:r>
          </a:p>
          <a:p>
            <a:pPr>
              <a:spcBef>
                <a:spcPts val="0"/>
              </a:spcBef>
            </a:pPr>
            <a:r>
              <a:rPr lang="en-GB" sz="3200" dirty="0"/>
              <a:t>decrease or avoid the damage if person</a:t>
            </a:r>
          </a:p>
          <a:p>
            <a:pPr>
              <a:spcBef>
                <a:spcPts val="0"/>
              </a:spcBef>
            </a:pPr>
            <a:r>
              <a:rPr lang="en-GB" sz="3200" dirty="0"/>
              <a:t>falls. Also, the quality of the equipment</a:t>
            </a:r>
          </a:p>
          <a:p>
            <a:pPr>
              <a:spcBef>
                <a:spcPts val="0"/>
              </a:spcBef>
            </a:pPr>
            <a:r>
              <a:rPr lang="en-GB" sz="3200" dirty="0"/>
              <a:t>will impact on safety of sport ground.</a:t>
            </a:r>
          </a:p>
        </p:txBody>
      </p:sp>
      <p:sp>
        <p:nvSpPr>
          <p:cNvPr id="422" name="Shape 422"/>
          <p:cNvSpPr/>
          <p:nvPr/>
        </p:nvSpPr>
        <p:spPr>
          <a:xfrm>
            <a:off x="511125" y="509123"/>
            <a:ext cx="11955167" cy="125985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4407" y="21600"/>
                </a:lnTo>
              </a:path>
            </a:pathLst>
          </a:custGeom>
          <a:ln w="63500">
            <a:solidFill>
              <a:srgbClr val="18232D">
                <a:alpha val="70000"/>
              </a:srgbClr>
            </a:solidFill>
            <a:miter lim="400000"/>
          </a:ln>
        </p:spPr>
        <p:txBody>
          <a:bodyPr lIns="50800" tIns="50800" rIns="50800" bIns="50800" anchor="ctr"/>
          <a:lstStyle/>
          <a:p>
            <a:pPr>
              <a:defRPr sz="3200">
                <a:solidFill>
                  <a:srgbClr val="18232D"/>
                </a:solidFill>
              </a:defRPr>
            </a:pPr>
            <a:endParaRPr>
              <a:latin typeface="+mn-lt"/>
            </a:endParaRPr>
          </a:p>
        </p:txBody>
      </p:sp>
      <p:pic>
        <p:nvPicPr>
          <p:cNvPr id="2" name="Рисунок 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5603" r="15603"/>
          <a:stretch>
            <a:fillRect/>
          </a:stretch>
        </p:blipFill>
        <p:spPr>
          <a:xfrm>
            <a:off x="-70318" y="-61063"/>
            <a:ext cx="12637456" cy="13777063"/>
          </a:xfrm>
        </p:spPr>
      </p:pic>
    </p:spTree>
    <p:extLst>
      <p:ext uri="{BB962C8B-B14F-4D97-AF65-F5344CB8AC3E}">
        <p14:creationId xmlns:p14="http://schemas.microsoft.com/office/powerpoint/2010/main" val="155501232"/>
      </p:ext>
    </p:extLst>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Shape 424"/>
          <p:cNvSpPr/>
          <p:nvPr/>
        </p:nvSpPr>
        <p:spPr>
          <a:xfrm>
            <a:off x="1774809" y="1254555"/>
            <a:ext cx="6445675" cy="318035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l">
              <a:defRPr sz="10000" b="1" cap="all">
                <a:solidFill>
                  <a:srgbClr val="FFFFFF"/>
                </a:solidFill>
                <a:latin typeface="+mn-lt"/>
                <a:ea typeface="+mn-ea"/>
                <a:cs typeface="+mn-cs"/>
                <a:sym typeface="Helvetica"/>
              </a:defRPr>
            </a:pPr>
            <a:r>
              <a:rPr lang="en-GB" dirty="0" smtClean="0">
                <a:latin typeface="+mn-lt"/>
              </a:rPr>
              <a:t>Surface</a:t>
            </a:r>
            <a:endParaRPr lang="ru-RU" dirty="0" smtClean="0">
              <a:latin typeface="+mn-lt"/>
            </a:endParaRPr>
          </a:p>
          <a:p>
            <a:pPr algn="l">
              <a:defRPr sz="10000" b="1" cap="all">
                <a:solidFill>
                  <a:srgbClr val="FFFFFF"/>
                </a:solidFill>
                <a:latin typeface="+mn-lt"/>
                <a:ea typeface="+mn-ea"/>
                <a:cs typeface="+mn-cs"/>
                <a:sym typeface="Helvetica"/>
              </a:defRPr>
            </a:pPr>
            <a:r>
              <a:rPr lang="en-US" dirty="0" smtClean="0">
                <a:solidFill>
                  <a:schemeClr val="accent2"/>
                </a:solidFill>
                <a:latin typeface="+mn-lt"/>
              </a:rPr>
              <a:t>Type</a:t>
            </a:r>
            <a:endParaRPr dirty="0">
              <a:solidFill>
                <a:schemeClr val="accent2"/>
              </a:solidFill>
              <a:latin typeface="+mn-lt"/>
            </a:endParaRPr>
          </a:p>
        </p:txBody>
      </p:sp>
      <p:sp>
        <p:nvSpPr>
          <p:cNvPr id="425" name="Shape 425"/>
          <p:cNvSpPr/>
          <p:nvPr/>
        </p:nvSpPr>
        <p:spPr>
          <a:xfrm>
            <a:off x="1814411" y="4403427"/>
            <a:ext cx="8733160" cy="7181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spcBef>
                <a:spcPts val="4500"/>
              </a:spcBef>
              <a:defRPr sz="4000" b="1">
                <a:solidFill>
                  <a:srgbClr val="769EC4"/>
                </a:solidFill>
                <a:latin typeface="+mn-lt"/>
                <a:ea typeface="+mn-ea"/>
                <a:cs typeface="+mn-cs"/>
                <a:sym typeface="Helvetica"/>
              </a:defRPr>
            </a:lvl1pPr>
          </a:lstStyle>
          <a:p>
            <a:r>
              <a:rPr lang="en-GB" dirty="0"/>
              <a:t>Rubber coating for sports grounds.</a:t>
            </a:r>
            <a:endParaRPr dirty="0"/>
          </a:p>
        </p:txBody>
      </p:sp>
      <p:sp>
        <p:nvSpPr>
          <p:cNvPr id="426" name="Shape 426"/>
          <p:cNvSpPr/>
          <p:nvPr/>
        </p:nvSpPr>
        <p:spPr>
          <a:xfrm>
            <a:off x="1810280" y="7076222"/>
            <a:ext cx="8985434" cy="287258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spcBef>
                <a:spcPts val="5900"/>
              </a:spcBef>
              <a:defRPr sz="3000">
                <a:solidFill>
                  <a:srgbClr val="5E7484"/>
                </a:solidFill>
                <a:latin typeface="+mn-lt"/>
                <a:ea typeface="+mn-ea"/>
                <a:cs typeface="+mn-cs"/>
                <a:sym typeface="Helvetica"/>
              </a:defRPr>
            </a:lvl1pPr>
          </a:lstStyle>
          <a:p>
            <a:r>
              <a:rPr lang="en-GB" dirty="0"/>
              <a:t>It is made on the basis of rubber crumb, the finishing surface is applied to the prepared </a:t>
            </a:r>
            <a:r>
              <a:rPr lang="en-GB" dirty="0" err="1"/>
              <a:t>leveled</a:t>
            </a:r>
            <a:r>
              <a:rPr lang="en-GB" dirty="0"/>
              <a:t> base from asphalt, concrete or compacted multilayer soil. This option is used for professional playgrounds, as well as for various training facilities, for example, for school stadiums.</a:t>
            </a:r>
            <a:endParaRPr dirty="0"/>
          </a:p>
        </p:txBody>
      </p:sp>
      <p:sp>
        <p:nvSpPr>
          <p:cNvPr id="428" name="Shape 428"/>
          <p:cNvSpPr/>
          <p:nvPr/>
        </p:nvSpPr>
        <p:spPr>
          <a:xfrm>
            <a:off x="11929843" y="509123"/>
            <a:ext cx="11906166" cy="12598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7201" y="21600"/>
                </a:lnTo>
              </a:path>
            </a:pathLst>
          </a:custGeom>
          <a:ln w="63500">
            <a:solidFill>
              <a:schemeClr val="tx2">
                <a:alpha val="70000"/>
              </a:schemeClr>
            </a:solidFill>
            <a:miter lim="400000"/>
          </a:ln>
        </p:spPr>
        <p:txBody>
          <a:bodyPr lIns="50800" tIns="50800" rIns="50800" bIns="50800" anchor="ctr"/>
          <a:lstStyle/>
          <a:p>
            <a:pPr>
              <a:defRPr sz="3200"/>
            </a:pPr>
            <a:endParaRPr>
              <a:latin typeface="+mn-lt"/>
            </a:endParaRPr>
          </a:p>
        </p:txBody>
      </p:sp>
      <p:pic>
        <p:nvPicPr>
          <p:cNvPr id="3" name="Рисунок 2"/>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5647" r="15647"/>
          <a:stretch>
            <a:fillRect/>
          </a:stretch>
        </p:blipFill>
        <p:spPr>
          <a:xfrm>
            <a:off x="12140428" y="509123"/>
            <a:ext cx="12684125" cy="13791468"/>
          </a:xfrm>
        </p:spPr>
      </p:pic>
    </p:spTree>
    <p:extLst>
      <p:ext uri="{BB962C8B-B14F-4D97-AF65-F5344CB8AC3E}">
        <p14:creationId xmlns:p14="http://schemas.microsoft.com/office/powerpoint/2010/main" val="1960635875"/>
      </p:ext>
    </p:ext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p:nvPr/>
        </p:nvSpPr>
        <p:spPr>
          <a:xfrm>
            <a:off x="12845145" y="1254555"/>
            <a:ext cx="5591274" cy="318035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l">
              <a:defRPr sz="10000" b="1" cap="all">
                <a:solidFill>
                  <a:srgbClr val="FFFFFF"/>
                </a:solidFill>
                <a:latin typeface="+mn-lt"/>
                <a:ea typeface="+mn-ea"/>
                <a:cs typeface="+mn-cs"/>
                <a:sym typeface="Helvetica"/>
              </a:defRPr>
            </a:pPr>
            <a:r>
              <a:rPr lang="en-GB" sz="10000" b="1" cap="all" dirty="0">
                <a:solidFill>
                  <a:srgbClr val="FFFFFF"/>
                </a:solidFill>
                <a:sym typeface="Helvetica"/>
              </a:rPr>
              <a:t>square</a:t>
            </a:r>
          </a:p>
          <a:p>
            <a:pPr algn="l">
              <a:defRPr sz="10000" b="1" cap="all">
                <a:solidFill>
                  <a:srgbClr val="068D95"/>
                </a:solidFill>
                <a:latin typeface="+mn-lt"/>
                <a:ea typeface="+mn-ea"/>
                <a:cs typeface="+mn-cs"/>
                <a:sym typeface="Helvetica"/>
              </a:defRPr>
            </a:pPr>
            <a:r>
              <a:rPr lang="en-US" dirty="0" smtClean="0">
                <a:solidFill>
                  <a:schemeClr val="accent2"/>
                </a:solidFill>
                <a:latin typeface="+mn-lt"/>
              </a:rPr>
              <a:t>small</a:t>
            </a:r>
            <a:endParaRPr dirty="0">
              <a:solidFill>
                <a:schemeClr val="accent2"/>
              </a:solidFill>
              <a:latin typeface="+mn-lt"/>
            </a:endParaRPr>
          </a:p>
        </p:txBody>
      </p:sp>
      <p:sp>
        <p:nvSpPr>
          <p:cNvPr id="419" name="Shape 419"/>
          <p:cNvSpPr/>
          <p:nvPr/>
        </p:nvSpPr>
        <p:spPr>
          <a:xfrm>
            <a:off x="12845145" y="7044580"/>
            <a:ext cx="8712321" cy="191077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spcBef>
                <a:spcPts val="4500"/>
              </a:spcBef>
              <a:defRPr sz="4000" b="1">
                <a:solidFill>
                  <a:srgbClr val="769EC4"/>
                </a:solidFill>
                <a:latin typeface="+mn-lt"/>
                <a:ea typeface="+mn-ea"/>
                <a:cs typeface="+mn-cs"/>
                <a:sym typeface="Helvetica"/>
              </a:defRPr>
            </a:lvl1pPr>
          </a:lstStyle>
          <a:p>
            <a:r>
              <a:rPr lang="en-US" dirty="0" smtClean="0"/>
              <a:t>Small sport square for 1-6 persons.</a:t>
            </a:r>
          </a:p>
          <a:p>
            <a:r>
              <a:rPr lang="en-US" dirty="0" smtClean="0"/>
              <a:t>(Can be in parks, yards and so on)</a:t>
            </a:r>
            <a:endParaRPr dirty="0"/>
          </a:p>
        </p:txBody>
      </p:sp>
      <p:sp>
        <p:nvSpPr>
          <p:cNvPr id="422" name="Shape 422"/>
          <p:cNvSpPr/>
          <p:nvPr/>
        </p:nvSpPr>
        <p:spPr>
          <a:xfrm>
            <a:off x="511125" y="509123"/>
            <a:ext cx="11955167" cy="125985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4407" y="21600"/>
                </a:lnTo>
              </a:path>
            </a:pathLst>
          </a:custGeom>
          <a:ln w="63500">
            <a:solidFill>
              <a:srgbClr val="18232D">
                <a:alpha val="70000"/>
              </a:srgbClr>
            </a:solidFill>
            <a:miter lim="400000"/>
          </a:ln>
        </p:spPr>
        <p:txBody>
          <a:bodyPr lIns="50800" tIns="50800" rIns="50800" bIns="50800" anchor="ctr"/>
          <a:lstStyle/>
          <a:p>
            <a:pPr>
              <a:defRPr sz="3200">
                <a:solidFill>
                  <a:srgbClr val="18232D"/>
                </a:solidFill>
              </a:defRPr>
            </a:pPr>
            <a:endParaRPr>
              <a:latin typeface="+mn-lt"/>
            </a:endParaRPr>
          </a:p>
        </p:txBody>
      </p:sp>
      <p:pic>
        <p:nvPicPr>
          <p:cNvPr id="2" name="Рисунок 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5603" r="15603"/>
          <a:stretch>
            <a:fillRect/>
          </a:stretch>
        </p:blipFill>
        <p:spPr>
          <a:xfrm>
            <a:off x="-77158" y="-61063"/>
            <a:ext cx="12637456" cy="13777063"/>
          </a:xfrm>
        </p:spPr>
      </p:pic>
    </p:spTree>
    <p:extLst>
      <p:ext uri="{BB962C8B-B14F-4D97-AF65-F5344CB8AC3E}">
        <p14:creationId xmlns:p14="http://schemas.microsoft.com/office/powerpoint/2010/main" val="2324245941"/>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p:nvPr/>
        </p:nvSpPr>
        <p:spPr>
          <a:xfrm>
            <a:off x="12845145" y="1254555"/>
            <a:ext cx="5591274" cy="318035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l">
              <a:defRPr sz="10000" b="1" cap="all">
                <a:solidFill>
                  <a:srgbClr val="FFFFFF"/>
                </a:solidFill>
                <a:latin typeface="+mn-lt"/>
                <a:ea typeface="+mn-ea"/>
                <a:cs typeface="+mn-cs"/>
                <a:sym typeface="Helvetica"/>
              </a:defRPr>
            </a:pPr>
            <a:r>
              <a:rPr lang="en-GB" sz="10000" b="1" cap="all" dirty="0">
                <a:solidFill>
                  <a:srgbClr val="FFFFFF"/>
                </a:solidFill>
                <a:sym typeface="Helvetica"/>
              </a:rPr>
              <a:t>square</a:t>
            </a:r>
          </a:p>
          <a:p>
            <a:pPr algn="l">
              <a:defRPr sz="10000" b="1" cap="all">
                <a:solidFill>
                  <a:srgbClr val="068D95"/>
                </a:solidFill>
                <a:latin typeface="+mn-lt"/>
                <a:ea typeface="+mn-ea"/>
                <a:cs typeface="+mn-cs"/>
                <a:sym typeface="Helvetica"/>
              </a:defRPr>
            </a:pPr>
            <a:r>
              <a:rPr lang="en-US" dirty="0" smtClean="0">
                <a:solidFill>
                  <a:schemeClr val="accent2"/>
                </a:solidFill>
                <a:latin typeface="+mn-lt"/>
              </a:rPr>
              <a:t>BIG</a:t>
            </a:r>
            <a:endParaRPr dirty="0">
              <a:solidFill>
                <a:schemeClr val="accent2"/>
              </a:solidFill>
              <a:latin typeface="+mn-lt"/>
            </a:endParaRPr>
          </a:p>
        </p:txBody>
      </p:sp>
      <p:sp>
        <p:nvSpPr>
          <p:cNvPr id="419" name="Shape 419"/>
          <p:cNvSpPr/>
          <p:nvPr/>
        </p:nvSpPr>
        <p:spPr>
          <a:xfrm>
            <a:off x="12845145" y="7640897"/>
            <a:ext cx="8112798" cy="7181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spcBef>
                <a:spcPts val="4500"/>
              </a:spcBef>
              <a:defRPr sz="4000" b="1">
                <a:solidFill>
                  <a:srgbClr val="769EC4"/>
                </a:solidFill>
                <a:latin typeface="+mn-lt"/>
                <a:ea typeface="+mn-ea"/>
                <a:cs typeface="+mn-cs"/>
                <a:sym typeface="Helvetica"/>
              </a:defRPr>
            </a:lvl1pPr>
          </a:lstStyle>
          <a:p>
            <a:r>
              <a:rPr lang="en-US" dirty="0" smtClean="0"/>
              <a:t>Massive sport square for people.</a:t>
            </a:r>
            <a:endParaRPr dirty="0"/>
          </a:p>
        </p:txBody>
      </p:sp>
      <p:sp>
        <p:nvSpPr>
          <p:cNvPr id="422" name="Shape 422"/>
          <p:cNvSpPr/>
          <p:nvPr/>
        </p:nvSpPr>
        <p:spPr>
          <a:xfrm>
            <a:off x="511125" y="509123"/>
            <a:ext cx="11955167" cy="125985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4407" y="21600"/>
                </a:lnTo>
              </a:path>
            </a:pathLst>
          </a:custGeom>
          <a:ln w="63500">
            <a:solidFill>
              <a:srgbClr val="18232D">
                <a:alpha val="70000"/>
              </a:srgbClr>
            </a:solidFill>
            <a:miter lim="400000"/>
          </a:ln>
        </p:spPr>
        <p:txBody>
          <a:bodyPr lIns="50800" tIns="50800" rIns="50800" bIns="50800" anchor="ctr"/>
          <a:lstStyle/>
          <a:p>
            <a:pPr>
              <a:defRPr sz="3200">
                <a:solidFill>
                  <a:srgbClr val="18232D"/>
                </a:solidFill>
              </a:defRPr>
            </a:pPr>
            <a:endParaRPr>
              <a:latin typeface="+mn-lt"/>
            </a:endParaRPr>
          </a:p>
        </p:txBody>
      </p:sp>
      <p:pic>
        <p:nvPicPr>
          <p:cNvPr id="2" name="Рисунок 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0189" r="20189"/>
          <a:stretch>
            <a:fillRect/>
          </a:stretch>
        </p:blipFill>
        <p:spPr/>
      </p:pic>
    </p:spTree>
    <p:extLst>
      <p:ext uri="{BB962C8B-B14F-4D97-AF65-F5344CB8AC3E}">
        <p14:creationId xmlns:p14="http://schemas.microsoft.com/office/powerpoint/2010/main" val="2687783127"/>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19122836" y="3576742"/>
            <a:ext cx="3542057" cy="6158929"/>
          </a:xfrm>
        </p:spPr>
      </p:sp>
      <p:sp>
        <p:nvSpPr>
          <p:cNvPr id="3" name="Picture Placeholder 2"/>
          <p:cNvSpPr>
            <a:spLocks noGrp="1"/>
          </p:cNvSpPr>
          <p:nvPr>
            <p:ph type="pic" sz="quarter" idx="11"/>
          </p:nvPr>
        </p:nvSpPr>
        <p:spPr>
          <a:xfrm>
            <a:off x="13990605" y="3621888"/>
            <a:ext cx="3436783" cy="6113783"/>
          </a:xfrm>
        </p:spPr>
      </p:sp>
      <p:sp>
        <p:nvSpPr>
          <p:cNvPr id="623" name="Shape 623"/>
          <p:cNvSpPr/>
          <p:nvPr/>
        </p:nvSpPr>
        <p:spPr>
          <a:xfrm>
            <a:off x="2330713" y="1254555"/>
            <a:ext cx="6353471" cy="318035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defRPr sz="10000" b="1" cap="all">
                <a:solidFill>
                  <a:srgbClr val="FFFFFF"/>
                </a:solidFill>
                <a:latin typeface="+mn-lt"/>
                <a:ea typeface="+mn-ea"/>
                <a:cs typeface="+mn-cs"/>
                <a:sym typeface="Helvetica"/>
              </a:defRPr>
            </a:pPr>
            <a:r>
              <a:rPr lang="en-GB" sz="10000" b="1" cap="all" dirty="0" smtClean="0">
                <a:solidFill>
                  <a:srgbClr val="FFFFFF"/>
                </a:solidFill>
                <a:sym typeface="Helvetica"/>
              </a:rPr>
              <a:t>Square </a:t>
            </a:r>
          </a:p>
          <a:p>
            <a:pPr algn="l">
              <a:defRPr sz="10000" b="1" cap="all">
                <a:solidFill>
                  <a:srgbClr val="068D95"/>
                </a:solidFill>
                <a:latin typeface="+mn-lt"/>
                <a:ea typeface="+mn-ea"/>
                <a:cs typeface="+mn-cs"/>
                <a:sym typeface="Helvetica"/>
              </a:defRPr>
            </a:pPr>
            <a:r>
              <a:rPr lang="en-US" dirty="0" smtClean="0">
                <a:solidFill>
                  <a:schemeClr val="accent2"/>
                </a:solidFill>
                <a:latin typeface="+mn-lt"/>
              </a:rPr>
              <a:t>app</a:t>
            </a:r>
            <a:endParaRPr dirty="0">
              <a:solidFill>
                <a:schemeClr val="accent2"/>
              </a:solidFill>
              <a:latin typeface="+mn-lt"/>
            </a:endParaRPr>
          </a:p>
        </p:txBody>
      </p:sp>
      <p:sp>
        <p:nvSpPr>
          <p:cNvPr id="625" name="Shape 625"/>
          <p:cNvSpPr/>
          <p:nvPr/>
        </p:nvSpPr>
        <p:spPr>
          <a:xfrm>
            <a:off x="1500010" y="7338262"/>
            <a:ext cx="10983340" cy="241091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spcBef>
                <a:spcPts val="5900"/>
              </a:spcBef>
              <a:defRPr sz="3000">
                <a:solidFill>
                  <a:srgbClr val="5E7484"/>
                </a:solidFill>
                <a:latin typeface="+mn-lt"/>
                <a:ea typeface="+mn-ea"/>
                <a:cs typeface="+mn-cs"/>
                <a:sym typeface="Helvetica"/>
              </a:defRPr>
            </a:lvl1pPr>
          </a:lstStyle>
          <a:p>
            <a:pPr>
              <a:spcBef>
                <a:spcPts val="0"/>
              </a:spcBef>
            </a:pPr>
            <a:r>
              <a:rPr lang="en-GB" dirty="0"/>
              <a:t>Square app can be created and provided to Android and IOS</a:t>
            </a:r>
          </a:p>
          <a:p>
            <a:pPr>
              <a:spcBef>
                <a:spcPts val="0"/>
              </a:spcBef>
            </a:pPr>
            <a:r>
              <a:rPr lang="en-GB" dirty="0"/>
              <a:t>users. The main aim of the app will exercise instruction with</a:t>
            </a:r>
          </a:p>
          <a:p>
            <a:pPr>
              <a:spcBef>
                <a:spcPts val="0"/>
              </a:spcBef>
            </a:pPr>
            <a:r>
              <a:rPr lang="en-GB" dirty="0"/>
              <a:t>explanation or video tutorial, and users can communicate with</a:t>
            </a:r>
          </a:p>
          <a:p>
            <a:pPr>
              <a:spcBef>
                <a:spcPts val="0"/>
              </a:spcBef>
            </a:pPr>
            <a:r>
              <a:rPr lang="en-GB" dirty="0"/>
              <a:t>each other. Also, users will be able to arrange meeting and</a:t>
            </a:r>
          </a:p>
          <a:p>
            <a:pPr>
              <a:spcBef>
                <a:spcPts val="0"/>
              </a:spcBef>
            </a:pPr>
            <a:r>
              <a:rPr lang="en-GB" dirty="0"/>
              <a:t>gather into groups for specific time and exercises.</a:t>
            </a:r>
          </a:p>
        </p:txBody>
      </p:sp>
      <p:pic>
        <p:nvPicPr>
          <p:cNvPr id="627" name="Phone_gold.png"/>
          <p:cNvPicPr>
            <a:picLocks noChangeAspect="1"/>
          </p:cNvPicPr>
          <p:nvPr/>
        </p:nvPicPr>
        <p:blipFill>
          <a:blip r:embed="rId2">
            <a:extLst/>
          </a:blip>
          <a:stretch>
            <a:fillRect/>
          </a:stretch>
        </p:blipFill>
        <p:spPr>
          <a:xfrm>
            <a:off x="13542796" y="2525211"/>
            <a:ext cx="4354566" cy="8210753"/>
          </a:xfrm>
          <a:prstGeom prst="rect">
            <a:avLst/>
          </a:prstGeom>
          <a:ln w="12700" cap="flat">
            <a:noFill/>
            <a:miter lim="400000"/>
          </a:ln>
          <a:effectLst/>
        </p:spPr>
      </p:pic>
      <p:pic>
        <p:nvPicPr>
          <p:cNvPr id="630" name="Phone_gold.png"/>
          <p:cNvPicPr>
            <a:picLocks noChangeAspect="1"/>
          </p:cNvPicPr>
          <p:nvPr/>
        </p:nvPicPr>
        <p:blipFill>
          <a:blip r:embed="rId2">
            <a:extLst/>
          </a:blip>
          <a:stretch>
            <a:fillRect/>
          </a:stretch>
        </p:blipFill>
        <p:spPr>
          <a:xfrm>
            <a:off x="18758139" y="2525211"/>
            <a:ext cx="4354566" cy="8210753"/>
          </a:xfrm>
          <a:prstGeom prst="rect">
            <a:avLst/>
          </a:prstGeom>
          <a:ln w="12700" cap="flat">
            <a:noFill/>
            <a:miter lim="400000"/>
          </a:ln>
          <a:effectLst/>
        </p:spPr>
      </p:pic>
      <p:sp>
        <p:nvSpPr>
          <p:cNvPr id="633" name="Shape 633"/>
          <p:cNvSpPr/>
          <p:nvPr/>
        </p:nvSpPr>
        <p:spPr>
          <a:xfrm>
            <a:off x="13678408" y="2405847"/>
            <a:ext cx="9418163" cy="8545864"/>
          </a:xfrm>
          <a:prstGeom prst="rect">
            <a:avLst/>
          </a:prstGeom>
          <a:solidFill>
            <a:srgbClr val="22303E">
              <a:alpha val="50000"/>
            </a:srgbClr>
          </a:solidFill>
          <a:ln w="12700">
            <a:miter lim="400000"/>
          </a:ln>
        </p:spPr>
        <p:txBody>
          <a:bodyPr lIns="50800" tIns="50800" rIns="50800" bIns="50800" anchor="ctr"/>
          <a:lstStyle/>
          <a:p>
            <a:pPr>
              <a:defRPr sz="3200">
                <a:solidFill>
                  <a:srgbClr val="FFFFFF"/>
                </a:solidFill>
              </a:defRPr>
            </a:pPr>
            <a:endParaRPr>
              <a:latin typeface="+mn-lt"/>
            </a:endParaRPr>
          </a:p>
        </p:txBody>
      </p:sp>
      <p:sp>
        <p:nvSpPr>
          <p:cNvPr id="2" name="Picture Placeholder 1"/>
          <p:cNvSpPr>
            <a:spLocks noGrp="1"/>
          </p:cNvSpPr>
          <p:nvPr>
            <p:ph type="pic" sz="quarter" idx="10"/>
          </p:nvPr>
        </p:nvSpPr>
        <p:spPr>
          <a:xfrm>
            <a:off x="16256318" y="2812273"/>
            <a:ext cx="4075635" cy="7299915"/>
          </a:xfrm>
        </p:spPr>
      </p:sp>
      <p:pic>
        <p:nvPicPr>
          <p:cNvPr id="635" name="Phone_gold.png"/>
          <p:cNvPicPr>
            <a:picLocks noChangeAspect="1"/>
          </p:cNvPicPr>
          <p:nvPr/>
        </p:nvPicPr>
        <p:blipFill>
          <a:blip r:embed="rId2">
            <a:extLst/>
          </a:blip>
          <a:stretch>
            <a:fillRect/>
          </a:stretch>
        </p:blipFill>
        <p:spPr>
          <a:xfrm>
            <a:off x="15732667" y="1571821"/>
            <a:ext cx="5190164" cy="9786316"/>
          </a:xfrm>
          <a:prstGeom prst="rect">
            <a:avLst/>
          </a:prstGeom>
          <a:ln w="12700" cap="flat">
            <a:noFill/>
            <a:miter lim="400000"/>
          </a:ln>
          <a:effectLst/>
        </p:spPr>
      </p:pic>
      <p:sp>
        <p:nvSpPr>
          <p:cNvPr id="12" name="Shape 233"/>
          <p:cNvSpPr/>
          <p:nvPr/>
        </p:nvSpPr>
        <p:spPr>
          <a:xfrm>
            <a:off x="2330713" y="4434913"/>
            <a:ext cx="3842399" cy="59503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spcBef>
                <a:spcPts val="4500"/>
              </a:spcBef>
              <a:defRPr sz="4000" b="1">
                <a:solidFill>
                  <a:srgbClr val="769EC4"/>
                </a:solidFill>
                <a:latin typeface="+mn-lt"/>
                <a:ea typeface="+mn-ea"/>
                <a:cs typeface="+mn-cs"/>
                <a:sym typeface="Helvetica"/>
              </a:defRPr>
            </a:lvl1pPr>
          </a:lstStyle>
          <a:p>
            <a:r>
              <a:rPr lang="en-US" sz="3200" cap="all" dirty="0" smtClean="0"/>
              <a:t>ANDROID AND IOS</a:t>
            </a:r>
            <a:endParaRPr lang="en-GB" sz="3200" cap="all" dirty="0"/>
          </a:p>
        </p:txBody>
      </p:sp>
    </p:spTree>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Shape 604"/>
          <p:cNvSpPr/>
          <p:nvPr/>
        </p:nvSpPr>
        <p:spPr>
          <a:xfrm>
            <a:off x="17685948" y="6423800"/>
            <a:ext cx="4455718" cy="2537252"/>
          </a:xfrm>
          <a:custGeom>
            <a:avLst/>
            <a:gdLst/>
            <a:ahLst/>
            <a:cxnLst>
              <a:cxn ang="0">
                <a:pos x="wd2" y="hd2"/>
              </a:cxn>
              <a:cxn ang="5400000">
                <a:pos x="wd2" y="hd2"/>
              </a:cxn>
              <a:cxn ang="10800000">
                <a:pos x="wd2" y="hd2"/>
              </a:cxn>
              <a:cxn ang="16200000">
                <a:pos x="wd2" y="hd2"/>
              </a:cxn>
            </a:cxnLst>
            <a:rect l="0" t="0" r="r" b="b"/>
            <a:pathLst>
              <a:path w="21559" h="21235" extrusionOk="0">
                <a:moveTo>
                  <a:pt x="2876" y="18633"/>
                </a:moveTo>
                <a:lnTo>
                  <a:pt x="0" y="18633"/>
                </a:lnTo>
                <a:cubicBezTo>
                  <a:pt x="28" y="8080"/>
                  <a:pt x="5092" y="-348"/>
                  <a:pt x="11190" y="11"/>
                </a:cubicBezTo>
                <a:cubicBezTo>
                  <a:pt x="16979" y="351"/>
                  <a:pt x="21567" y="8575"/>
                  <a:pt x="21557" y="18594"/>
                </a:cubicBezTo>
                <a:cubicBezTo>
                  <a:pt x="21600" y="20017"/>
                  <a:pt x="20950" y="21216"/>
                  <a:pt x="20126" y="21234"/>
                </a:cubicBezTo>
                <a:cubicBezTo>
                  <a:pt x="19288" y="21252"/>
                  <a:pt x="18614" y="20043"/>
                  <a:pt x="18655" y="18594"/>
                </a:cubicBezTo>
                <a:cubicBezTo>
                  <a:pt x="18672" y="11528"/>
                  <a:pt x="15538" y="5633"/>
                  <a:pt x="11465" y="5074"/>
                </a:cubicBezTo>
                <a:cubicBezTo>
                  <a:pt x="6873" y="4443"/>
                  <a:pt x="2931" y="10666"/>
                  <a:pt x="2876" y="18633"/>
                </a:cubicBezTo>
                <a:close/>
              </a:path>
            </a:pathLst>
          </a:custGeom>
          <a:solidFill>
            <a:srgbClr val="18232D"/>
          </a:solidFill>
          <a:ln w="12700">
            <a:miter lim="400000"/>
          </a:ln>
        </p:spPr>
        <p:txBody>
          <a:bodyPr lIns="50800" tIns="50800" rIns="50800" bIns="50800" anchor="ctr"/>
          <a:lstStyle/>
          <a:p>
            <a:pPr>
              <a:defRPr sz="3200"/>
            </a:pPr>
            <a:endParaRPr>
              <a:latin typeface="+mn-lt"/>
            </a:endParaRPr>
          </a:p>
        </p:txBody>
      </p:sp>
      <p:sp>
        <p:nvSpPr>
          <p:cNvPr id="605" name="Shape 605"/>
          <p:cNvSpPr/>
          <p:nvPr/>
        </p:nvSpPr>
        <p:spPr>
          <a:xfrm rot="10800000">
            <a:off x="13822022" y="8333432"/>
            <a:ext cx="4455351" cy="2527274"/>
          </a:xfrm>
          <a:custGeom>
            <a:avLst/>
            <a:gdLst/>
            <a:ahLst/>
            <a:cxnLst>
              <a:cxn ang="0">
                <a:pos x="wd2" y="hd2"/>
              </a:cxn>
              <a:cxn ang="5400000">
                <a:pos x="wd2" y="hd2"/>
              </a:cxn>
              <a:cxn ang="10800000">
                <a:pos x="wd2" y="hd2"/>
              </a:cxn>
              <a:cxn ang="16200000">
                <a:pos x="wd2" y="hd2"/>
              </a:cxn>
            </a:cxnLst>
            <a:rect l="0" t="0" r="r" b="b"/>
            <a:pathLst>
              <a:path w="21577" h="21194" extrusionOk="0">
                <a:moveTo>
                  <a:pt x="2879" y="18672"/>
                </a:moveTo>
                <a:cubicBezTo>
                  <a:pt x="2885" y="20103"/>
                  <a:pt x="2198" y="21252"/>
                  <a:pt x="1372" y="21192"/>
                </a:cubicBezTo>
                <a:cubicBezTo>
                  <a:pt x="596" y="21136"/>
                  <a:pt x="-13" y="20017"/>
                  <a:pt x="1" y="18672"/>
                </a:cubicBezTo>
                <a:cubicBezTo>
                  <a:pt x="28" y="8097"/>
                  <a:pt x="5097" y="-348"/>
                  <a:pt x="11201" y="11"/>
                </a:cubicBezTo>
                <a:cubicBezTo>
                  <a:pt x="16995" y="352"/>
                  <a:pt x="21587" y="8593"/>
                  <a:pt x="21577" y="18632"/>
                </a:cubicBezTo>
                <a:lnTo>
                  <a:pt x="18672" y="18632"/>
                </a:lnTo>
                <a:cubicBezTo>
                  <a:pt x="18690" y="11552"/>
                  <a:pt x="15552" y="5645"/>
                  <a:pt x="11476" y="5085"/>
                </a:cubicBezTo>
                <a:cubicBezTo>
                  <a:pt x="6880" y="4453"/>
                  <a:pt x="2934" y="10688"/>
                  <a:pt x="2879" y="18672"/>
                </a:cubicBezTo>
                <a:close/>
              </a:path>
            </a:pathLst>
          </a:custGeom>
          <a:solidFill>
            <a:srgbClr val="5E7484"/>
          </a:solidFill>
          <a:ln w="12700">
            <a:miter lim="400000"/>
          </a:ln>
        </p:spPr>
        <p:txBody>
          <a:bodyPr lIns="50800" tIns="50800" rIns="50800" bIns="50800" anchor="ctr"/>
          <a:lstStyle/>
          <a:p>
            <a:pPr>
              <a:defRPr sz="3200"/>
            </a:pPr>
            <a:endParaRPr>
              <a:latin typeface="+mn-lt"/>
            </a:endParaRPr>
          </a:p>
        </p:txBody>
      </p:sp>
      <p:sp>
        <p:nvSpPr>
          <p:cNvPr id="606" name="Shape 606"/>
          <p:cNvSpPr/>
          <p:nvPr/>
        </p:nvSpPr>
        <p:spPr>
          <a:xfrm>
            <a:off x="9964348" y="6423800"/>
            <a:ext cx="4455750" cy="2533523"/>
          </a:xfrm>
          <a:custGeom>
            <a:avLst/>
            <a:gdLst/>
            <a:ahLst/>
            <a:cxnLst>
              <a:cxn ang="0">
                <a:pos x="wd2" y="hd2"/>
              </a:cxn>
              <a:cxn ang="5400000">
                <a:pos x="wd2" y="hd2"/>
              </a:cxn>
              <a:cxn ang="10800000">
                <a:pos x="wd2" y="hd2"/>
              </a:cxn>
              <a:cxn ang="16200000">
                <a:pos x="wd2" y="hd2"/>
              </a:cxn>
            </a:cxnLst>
            <a:rect l="0" t="0" r="r" b="b"/>
            <a:pathLst>
              <a:path w="21561" h="21095" extrusionOk="0">
                <a:moveTo>
                  <a:pt x="2876" y="18539"/>
                </a:moveTo>
                <a:lnTo>
                  <a:pt x="0" y="18539"/>
                </a:lnTo>
                <a:cubicBezTo>
                  <a:pt x="28" y="8039"/>
                  <a:pt x="5092" y="-346"/>
                  <a:pt x="11191" y="11"/>
                </a:cubicBezTo>
                <a:cubicBezTo>
                  <a:pt x="16980" y="349"/>
                  <a:pt x="21569" y="8532"/>
                  <a:pt x="21559" y="18499"/>
                </a:cubicBezTo>
                <a:cubicBezTo>
                  <a:pt x="21600" y="19799"/>
                  <a:pt x="21046" y="20929"/>
                  <a:pt x="20294" y="21078"/>
                </a:cubicBezTo>
                <a:cubicBezTo>
                  <a:pt x="19406" y="21254"/>
                  <a:pt x="18633" y="20037"/>
                  <a:pt x="18656" y="18499"/>
                </a:cubicBezTo>
                <a:cubicBezTo>
                  <a:pt x="18674" y="11469"/>
                  <a:pt x="15539" y="5605"/>
                  <a:pt x="11466" y="5048"/>
                </a:cubicBezTo>
                <a:cubicBezTo>
                  <a:pt x="6874" y="4421"/>
                  <a:pt x="2931" y="10612"/>
                  <a:pt x="2876" y="18539"/>
                </a:cubicBezTo>
                <a:close/>
              </a:path>
            </a:pathLst>
          </a:custGeom>
          <a:solidFill>
            <a:schemeClr val="accent1"/>
          </a:solidFill>
          <a:ln w="12700">
            <a:miter lim="400000"/>
          </a:ln>
        </p:spPr>
        <p:txBody>
          <a:bodyPr lIns="50800" tIns="50800" rIns="50800" bIns="50800" anchor="ctr"/>
          <a:lstStyle/>
          <a:p>
            <a:pPr>
              <a:defRPr sz="3200"/>
            </a:pPr>
            <a:endParaRPr>
              <a:latin typeface="+mn-lt"/>
            </a:endParaRPr>
          </a:p>
        </p:txBody>
      </p:sp>
      <p:sp>
        <p:nvSpPr>
          <p:cNvPr id="607" name="Shape 607"/>
          <p:cNvSpPr/>
          <p:nvPr/>
        </p:nvSpPr>
        <p:spPr>
          <a:xfrm rot="10800000">
            <a:off x="6100423" y="8332338"/>
            <a:ext cx="4455368" cy="2528367"/>
          </a:xfrm>
          <a:custGeom>
            <a:avLst/>
            <a:gdLst/>
            <a:ahLst/>
            <a:cxnLst>
              <a:cxn ang="0">
                <a:pos x="wd2" y="hd2"/>
              </a:cxn>
              <a:cxn ang="5400000">
                <a:pos x="wd2" y="hd2"/>
              </a:cxn>
              <a:cxn ang="10800000">
                <a:pos x="wd2" y="hd2"/>
              </a:cxn>
              <a:cxn ang="16200000">
                <a:pos x="wd2" y="hd2"/>
              </a:cxn>
            </a:cxnLst>
            <a:rect l="0" t="0" r="r" b="b"/>
            <a:pathLst>
              <a:path w="21574" h="21199" extrusionOk="0">
                <a:moveTo>
                  <a:pt x="2878" y="18668"/>
                </a:moveTo>
                <a:cubicBezTo>
                  <a:pt x="2887" y="20099"/>
                  <a:pt x="2203" y="21252"/>
                  <a:pt x="1377" y="21198"/>
                </a:cubicBezTo>
                <a:cubicBezTo>
                  <a:pt x="597" y="21146"/>
                  <a:pt x="-16" y="20021"/>
                  <a:pt x="0" y="18668"/>
                </a:cubicBezTo>
                <a:cubicBezTo>
                  <a:pt x="28" y="8095"/>
                  <a:pt x="5096" y="-348"/>
                  <a:pt x="11199" y="11"/>
                </a:cubicBezTo>
                <a:cubicBezTo>
                  <a:pt x="16992" y="352"/>
                  <a:pt x="21584" y="8592"/>
                  <a:pt x="21574" y="18629"/>
                </a:cubicBezTo>
                <a:lnTo>
                  <a:pt x="18670" y="18629"/>
                </a:lnTo>
                <a:cubicBezTo>
                  <a:pt x="18687" y="11550"/>
                  <a:pt x="15550" y="5644"/>
                  <a:pt x="11474" y="5084"/>
                </a:cubicBezTo>
                <a:cubicBezTo>
                  <a:pt x="6879" y="4452"/>
                  <a:pt x="2934" y="10686"/>
                  <a:pt x="2878" y="18668"/>
                </a:cubicBezTo>
                <a:close/>
              </a:path>
            </a:pathLst>
          </a:custGeom>
          <a:solidFill>
            <a:srgbClr val="18232D"/>
          </a:solidFill>
          <a:ln w="12700">
            <a:miter lim="400000"/>
          </a:ln>
        </p:spPr>
        <p:txBody>
          <a:bodyPr lIns="50800" tIns="50800" rIns="50800" bIns="50800" anchor="ctr"/>
          <a:lstStyle/>
          <a:p>
            <a:pPr>
              <a:defRPr sz="3200"/>
            </a:pPr>
            <a:endParaRPr>
              <a:latin typeface="+mn-lt"/>
            </a:endParaRPr>
          </a:p>
        </p:txBody>
      </p:sp>
      <p:sp>
        <p:nvSpPr>
          <p:cNvPr id="608" name="Shape 608"/>
          <p:cNvSpPr/>
          <p:nvPr/>
        </p:nvSpPr>
        <p:spPr>
          <a:xfrm>
            <a:off x="10970251" y="7402467"/>
            <a:ext cx="2443499" cy="2443499"/>
          </a:xfrm>
          <a:prstGeom prst="ellipse">
            <a:avLst/>
          </a:prstGeom>
          <a:solidFill>
            <a:srgbClr val="18232D"/>
          </a:solidFill>
          <a:ln w="12700">
            <a:miter lim="400000"/>
          </a:ln>
        </p:spPr>
        <p:txBody>
          <a:bodyPr lIns="50800" tIns="50800" rIns="50800" bIns="50800" anchor="ctr"/>
          <a:lstStyle/>
          <a:p>
            <a:pPr>
              <a:defRPr sz="3200">
                <a:solidFill>
                  <a:srgbClr val="FFFFFF"/>
                </a:solidFill>
              </a:defRPr>
            </a:pPr>
            <a:endParaRPr>
              <a:latin typeface="+mn-lt"/>
            </a:endParaRPr>
          </a:p>
        </p:txBody>
      </p:sp>
      <p:sp>
        <p:nvSpPr>
          <p:cNvPr id="609" name="Shape 609"/>
          <p:cNvSpPr/>
          <p:nvPr/>
        </p:nvSpPr>
        <p:spPr>
          <a:xfrm>
            <a:off x="3248650" y="7402467"/>
            <a:ext cx="2443499" cy="2443499"/>
          </a:xfrm>
          <a:prstGeom prst="ellipse">
            <a:avLst/>
          </a:prstGeom>
          <a:solidFill>
            <a:srgbClr val="18232D"/>
          </a:solidFill>
          <a:ln w="12700">
            <a:miter lim="400000"/>
          </a:ln>
        </p:spPr>
        <p:txBody>
          <a:bodyPr lIns="50800" tIns="50800" rIns="50800" bIns="50800" anchor="ctr"/>
          <a:lstStyle/>
          <a:p>
            <a:pPr>
              <a:defRPr sz="3200">
                <a:solidFill>
                  <a:srgbClr val="FFFFFF"/>
                </a:solidFill>
              </a:defRPr>
            </a:pPr>
            <a:endParaRPr>
              <a:latin typeface="+mn-lt"/>
            </a:endParaRPr>
          </a:p>
        </p:txBody>
      </p:sp>
      <p:sp>
        <p:nvSpPr>
          <p:cNvPr id="610" name="Shape 610"/>
          <p:cNvSpPr/>
          <p:nvPr/>
        </p:nvSpPr>
        <p:spPr>
          <a:xfrm>
            <a:off x="7106325" y="7402467"/>
            <a:ext cx="2443499" cy="2443499"/>
          </a:xfrm>
          <a:prstGeom prst="ellipse">
            <a:avLst/>
          </a:prstGeom>
          <a:solidFill>
            <a:srgbClr val="18232D"/>
          </a:solidFill>
          <a:ln w="12700">
            <a:miter lim="400000"/>
          </a:ln>
        </p:spPr>
        <p:txBody>
          <a:bodyPr lIns="50800" tIns="50800" rIns="50800" bIns="50800" anchor="ctr"/>
          <a:lstStyle/>
          <a:p>
            <a:pPr>
              <a:defRPr sz="3200">
                <a:solidFill>
                  <a:srgbClr val="FFFFFF"/>
                </a:solidFill>
              </a:defRPr>
            </a:pPr>
            <a:endParaRPr>
              <a:latin typeface="+mn-lt"/>
            </a:endParaRPr>
          </a:p>
        </p:txBody>
      </p:sp>
      <p:sp>
        <p:nvSpPr>
          <p:cNvPr id="611" name="Shape 611"/>
          <p:cNvSpPr/>
          <p:nvPr/>
        </p:nvSpPr>
        <p:spPr>
          <a:xfrm>
            <a:off x="14827925" y="7402467"/>
            <a:ext cx="2443499" cy="2443499"/>
          </a:xfrm>
          <a:prstGeom prst="ellipse">
            <a:avLst/>
          </a:prstGeom>
          <a:solidFill>
            <a:srgbClr val="18232D"/>
          </a:solidFill>
          <a:ln w="12700">
            <a:miter lim="400000"/>
          </a:ln>
        </p:spPr>
        <p:txBody>
          <a:bodyPr lIns="50800" tIns="50800" rIns="50800" bIns="50800" anchor="ctr"/>
          <a:lstStyle/>
          <a:p>
            <a:pPr>
              <a:defRPr sz="3200">
                <a:solidFill>
                  <a:srgbClr val="FFFFFF"/>
                </a:solidFill>
              </a:defRPr>
            </a:pPr>
            <a:endParaRPr>
              <a:latin typeface="+mn-lt"/>
            </a:endParaRPr>
          </a:p>
        </p:txBody>
      </p:sp>
      <p:sp>
        <p:nvSpPr>
          <p:cNvPr id="612" name="Shape 612"/>
          <p:cNvSpPr/>
          <p:nvPr/>
        </p:nvSpPr>
        <p:spPr>
          <a:xfrm>
            <a:off x="18685600" y="7402467"/>
            <a:ext cx="2443499" cy="2443499"/>
          </a:xfrm>
          <a:prstGeom prst="ellipse">
            <a:avLst/>
          </a:prstGeom>
          <a:solidFill>
            <a:srgbClr val="18232D"/>
          </a:solidFill>
          <a:ln w="12700">
            <a:miter lim="400000"/>
          </a:ln>
        </p:spPr>
        <p:txBody>
          <a:bodyPr lIns="50800" tIns="50800" rIns="50800" bIns="50800" anchor="ctr"/>
          <a:lstStyle/>
          <a:p>
            <a:pPr>
              <a:defRPr sz="3200">
                <a:solidFill>
                  <a:srgbClr val="FFFFFF"/>
                </a:solidFill>
              </a:defRPr>
            </a:pPr>
            <a:endParaRPr>
              <a:latin typeface="+mn-lt"/>
            </a:endParaRPr>
          </a:p>
        </p:txBody>
      </p:sp>
      <p:sp>
        <p:nvSpPr>
          <p:cNvPr id="613" name="Shape 613"/>
          <p:cNvSpPr/>
          <p:nvPr/>
        </p:nvSpPr>
        <p:spPr>
          <a:xfrm>
            <a:off x="2242748" y="6423800"/>
            <a:ext cx="4455320" cy="2524828"/>
          </a:xfrm>
          <a:custGeom>
            <a:avLst/>
            <a:gdLst/>
            <a:ahLst/>
            <a:cxnLst>
              <a:cxn ang="0">
                <a:pos x="wd2" y="hd2"/>
              </a:cxn>
              <a:cxn ang="5400000">
                <a:pos x="wd2" y="hd2"/>
              </a:cxn>
              <a:cxn ang="10800000">
                <a:pos x="wd2" y="hd2"/>
              </a:cxn>
              <a:cxn ang="16200000">
                <a:pos x="wd2" y="hd2"/>
              </a:cxn>
            </a:cxnLst>
            <a:rect l="0" t="0" r="r" b="b"/>
            <a:pathLst>
              <a:path w="21590" h="21241" extrusionOk="0">
                <a:moveTo>
                  <a:pt x="2880" y="18731"/>
                </a:moveTo>
                <a:cubicBezTo>
                  <a:pt x="2859" y="20146"/>
                  <a:pt x="2170" y="21251"/>
                  <a:pt x="1356" y="21177"/>
                </a:cubicBezTo>
                <a:cubicBezTo>
                  <a:pt x="604" y="21109"/>
                  <a:pt x="11" y="20039"/>
                  <a:pt x="0" y="18731"/>
                </a:cubicBezTo>
                <a:cubicBezTo>
                  <a:pt x="28" y="8122"/>
                  <a:pt x="5100" y="-349"/>
                  <a:pt x="11207" y="11"/>
                </a:cubicBezTo>
                <a:cubicBezTo>
                  <a:pt x="17005" y="354"/>
                  <a:pt x="21600" y="8621"/>
                  <a:pt x="21590" y="18692"/>
                </a:cubicBezTo>
                <a:cubicBezTo>
                  <a:pt x="21599" y="20091"/>
                  <a:pt x="20950" y="21235"/>
                  <a:pt x="20144" y="21241"/>
                </a:cubicBezTo>
                <a:cubicBezTo>
                  <a:pt x="19333" y="21247"/>
                  <a:pt x="18676" y="20100"/>
                  <a:pt x="18684" y="18692"/>
                </a:cubicBezTo>
                <a:cubicBezTo>
                  <a:pt x="18701" y="11589"/>
                  <a:pt x="15561" y="5663"/>
                  <a:pt x="11483" y="5101"/>
                </a:cubicBezTo>
                <a:cubicBezTo>
                  <a:pt x="6884" y="4467"/>
                  <a:pt x="2936" y="10722"/>
                  <a:pt x="2880" y="18731"/>
                </a:cubicBezTo>
                <a:close/>
              </a:path>
            </a:pathLst>
          </a:custGeom>
          <a:solidFill>
            <a:schemeClr val="accent2"/>
          </a:solidFill>
          <a:ln w="12700">
            <a:miter lim="400000"/>
          </a:ln>
        </p:spPr>
        <p:txBody>
          <a:bodyPr lIns="50800" tIns="50800" rIns="50800" bIns="50800" anchor="ctr"/>
          <a:lstStyle/>
          <a:p>
            <a:pPr>
              <a:defRPr sz="3200"/>
            </a:pPr>
            <a:endParaRPr>
              <a:latin typeface="+mn-lt"/>
            </a:endParaRPr>
          </a:p>
        </p:txBody>
      </p:sp>
      <p:sp>
        <p:nvSpPr>
          <p:cNvPr id="614" name="Shape 614"/>
          <p:cNvSpPr/>
          <p:nvPr/>
        </p:nvSpPr>
        <p:spPr>
          <a:xfrm>
            <a:off x="4019419" y="8206175"/>
            <a:ext cx="885619" cy="878346"/>
          </a:xfrm>
          <a:custGeom>
            <a:avLst/>
            <a:gdLst/>
            <a:ahLst/>
            <a:cxnLst>
              <a:cxn ang="0">
                <a:pos x="wd2" y="hd2"/>
              </a:cxn>
              <a:cxn ang="5400000">
                <a:pos x="wd2" y="hd2"/>
              </a:cxn>
              <a:cxn ang="10800000">
                <a:pos x="wd2" y="hd2"/>
              </a:cxn>
              <a:cxn ang="16200000">
                <a:pos x="wd2" y="hd2"/>
              </a:cxn>
            </a:cxnLst>
            <a:rect l="0" t="0" r="r" b="b"/>
            <a:pathLst>
              <a:path w="21600" h="21600" extrusionOk="0">
                <a:moveTo>
                  <a:pt x="6597" y="17256"/>
                </a:moveTo>
                <a:cubicBezTo>
                  <a:pt x="5350" y="17256"/>
                  <a:pt x="4304" y="18271"/>
                  <a:pt x="4304" y="19529"/>
                </a:cubicBezTo>
                <a:cubicBezTo>
                  <a:pt x="4304" y="20747"/>
                  <a:pt x="5470" y="21600"/>
                  <a:pt x="6597" y="21600"/>
                </a:cubicBezTo>
                <a:cubicBezTo>
                  <a:pt x="7723" y="21600"/>
                  <a:pt x="8648" y="20747"/>
                  <a:pt x="8648" y="19529"/>
                </a:cubicBezTo>
                <a:cubicBezTo>
                  <a:pt x="8648" y="18271"/>
                  <a:pt x="7602" y="17256"/>
                  <a:pt x="6597" y="17256"/>
                </a:cubicBezTo>
                <a:close/>
                <a:moveTo>
                  <a:pt x="0" y="0"/>
                </a:moveTo>
                <a:lnTo>
                  <a:pt x="0" y="2071"/>
                </a:lnTo>
                <a:lnTo>
                  <a:pt x="2253" y="2071"/>
                </a:lnTo>
                <a:lnTo>
                  <a:pt x="6154" y="10394"/>
                </a:lnTo>
                <a:lnTo>
                  <a:pt x="4545" y="13074"/>
                </a:lnTo>
                <a:cubicBezTo>
                  <a:pt x="4545" y="13277"/>
                  <a:pt x="4304" y="13723"/>
                  <a:pt x="4304" y="14129"/>
                </a:cubicBezTo>
                <a:cubicBezTo>
                  <a:pt x="4304" y="15388"/>
                  <a:pt x="5350" y="16200"/>
                  <a:pt x="6597" y="16200"/>
                </a:cubicBezTo>
                <a:lnTo>
                  <a:pt x="19347" y="16200"/>
                </a:lnTo>
                <a:lnTo>
                  <a:pt x="19347" y="14129"/>
                </a:lnTo>
                <a:lnTo>
                  <a:pt x="6999" y="14129"/>
                </a:lnTo>
                <a:cubicBezTo>
                  <a:pt x="6798" y="14129"/>
                  <a:pt x="6798" y="13926"/>
                  <a:pt x="6798" y="13926"/>
                </a:cubicBezTo>
                <a:lnTo>
                  <a:pt x="6798" y="13723"/>
                </a:lnTo>
                <a:lnTo>
                  <a:pt x="7602" y="11856"/>
                </a:lnTo>
                <a:lnTo>
                  <a:pt x="15647" y="11856"/>
                </a:lnTo>
                <a:cubicBezTo>
                  <a:pt x="16451" y="11856"/>
                  <a:pt x="17055" y="11409"/>
                  <a:pt x="17497" y="10800"/>
                </a:cubicBezTo>
                <a:lnTo>
                  <a:pt x="21399" y="3735"/>
                </a:lnTo>
                <a:cubicBezTo>
                  <a:pt x="21600" y="3532"/>
                  <a:pt x="21600" y="3532"/>
                  <a:pt x="21600" y="3329"/>
                </a:cubicBezTo>
                <a:cubicBezTo>
                  <a:pt x="21600" y="2517"/>
                  <a:pt x="21198" y="2071"/>
                  <a:pt x="20554" y="2071"/>
                </a:cubicBezTo>
                <a:lnTo>
                  <a:pt x="4545" y="2071"/>
                </a:lnTo>
                <a:lnTo>
                  <a:pt x="3701" y="0"/>
                </a:lnTo>
                <a:lnTo>
                  <a:pt x="0" y="0"/>
                </a:lnTo>
                <a:close/>
                <a:moveTo>
                  <a:pt x="17256" y="17256"/>
                </a:moveTo>
                <a:cubicBezTo>
                  <a:pt x="16049" y="17256"/>
                  <a:pt x="15003" y="18271"/>
                  <a:pt x="15003" y="19529"/>
                </a:cubicBezTo>
                <a:cubicBezTo>
                  <a:pt x="15003" y="20747"/>
                  <a:pt x="16049" y="21600"/>
                  <a:pt x="17256" y="21600"/>
                </a:cubicBezTo>
                <a:cubicBezTo>
                  <a:pt x="18503" y="21600"/>
                  <a:pt x="19347" y="20747"/>
                  <a:pt x="19347" y="19529"/>
                </a:cubicBezTo>
                <a:cubicBezTo>
                  <a:pt x="19347" y="18271"/>
                  <a:pt x="18503" y="17256"/>
                  <a:pt x="17256" y="17256"/>
                </a:cubicBezTo>
                <a:close/>
              </a:path>
            </a:pathLst>
          </a:custGeom>
          <a:solidFill>
            <a:srgbClr val="22303E"/>
          </a:solidFill>
          <a:ln w="12700">
            <a:miter lim="400000"/>
          </a:ln>
        </p:spPr>
        <p:txBody>
          <a:bodyPr lIns="45719" rIns="45719" anchor="ctr"/>
          <a:lstStyle/>
          <a:p>
            <a:pPr algn="l" defTabSz="914400">
              <a:defRPr sz="1800">
                <a:latin typeface="Roboto Regular"/>
                <a:ea typeface="Roboto Regular"/>
                <a:cs typeface="Roboto Regular"/>
                <a:sym typeface="Roboto Regular"/>
              </a:defRPr>
            </a:pPr>
            <a:endParaRPr>
              <a:latin typeface="+mn-lt"/>
            </a:endParaRPr>
          </a:p>
        </p:txBody>
      </p:sp>
      <p:sp>
        <p:nvSpPr>
          <p:cNvPr id="615" name="Shape 615"/>
          <p:cNvSpPr/>
          <p:nvPr/>
        </p:nvSpPr>
        <p:spPr>
          <a:xfrm>
            <a:off x="8010111" y="8249811"/>
            <a:ext cx="929250" cy="7910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0800"/>
                </a:lnTo>
                <a:lnTo>
                  <a:pt x="0" y="0"/>
                </a:lnTo>
                <a:lnTo>
                  <a:pt x="0" y="8280"/>
                </a:lnTo>
                <a:lnTo>
                  <a:pt x="15527" y="10800"/>
                </a:lnTo>
                <a:lnTo>
                  <a:pt x="0" y="13095"/>
                </a:lnTo>
                <a:lnTo>
                  <a:pt x="0" y="21600"/>
                </a:lnTo>
              </a:path>
            </a:pathLst>
          </a:custGeom>
          <a:solidFill>
            <a:srgbClr val="22303E"/>
          </a:solidFill>
          <a:ln w="12700">
            <a:miter lim="400000"/>
          </a:ln>
        </p:spPr>
        <p:txBody>
          <a:bodyPr lIns="45719" rIns="45719" anchor="ctr"/>
          <a:lstStyle/>
          <a:p>
            <a:pPr algn="l" defTabSz="914400">
              <a:defRPr sz="1800">
                <a:latin typeface="Roboto Regular"/>
                <a:ea typeface="Roboto Regular"/>
                <a:cs typeface="Roboto Regular"/>
                <a:sym typeface="Roboto Regular"/>
              </a:defRPr>
            </a:pPr>
            <a:endParaRPr>
              <a:latin typeface="+mn-lt"/>
            </a:endParaRPr>
          </a:p>
        </p:txBody>
      </p:sp>
      <p:sp>
        <p:nvSpPr>
          <p:cNvPr id="616" name="Shape 616"/>
          <p:cNvSpPr/>
          <p:nvPr/>
        </p:nvSpPr>
        <p:spPr>
          <a:xfrm>
            <a:off x="11730583" y="8090415"/>
            <a:ext cx="971468" cy="89216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3950" y="21600"/>
                </a:lnTo>
                <a:lnTo>
                  <a:pt x="3950" y="8656"/>
                </a:lnTo>
                <a:lnTo>
                  <a:pt x="0" y="8656"/>
                </a:lnTo>
                <a:lnTo>
                  <a:pt x="0" y="21600"/>
                </a:lnTo>
                <a:close/>
                <a:moveTo>
                  <a:pt x="21600" y="9649"/>
                </a:moveTo>
                <a:cubicBezTo>
                  <a:pt x="21600" y="8418"/>
                  <a:pt x="20658" y="7624"/>
                  <a:pt x="19534" y="7624"/>
                </a:cubicBezTo>
                <a:lnTo>
                  <a:pt x="13337" y="7624"/>
                </a:lnTo>
                <a:lnTo>
                  <a:pt x="14460" y="2462"/>
                </a:lnTo>
                <a:lnTo>
                  <a:pt x="14460" y="2263"/>
                </a:lnTo>
                <a:cubicBezTo>
                  <a:pt x="14460" y="1826"/>
                  <a:pt x="14279" y="1429"/>
                  <a:pt x="14098" y="1032"/>
                </a:cubicBezTo>
                <a:lnTo>
                  <a:pt x="12974" y="0"/>
                </a:lnTo>
                <a:lnTo>
                  <a:pt x="6379" y="6988"/>
                </a:lnTo>
                <a:cubicBezTo>
                  <a:pt x="6016" y="7385"/>
                  <a:pt x="5835" y="8021"/>
                  <a:pt x="5835" y="8656"/>
                </a:cubicBezTo>
                <a:lnTo>
                  <a:pt x="5835" y="19337"/>
                </a:lnTo>
                <a:cubicBezTo>
                  <a:pt x="5835" y="20568"/>
                  <a:pt x="6777" y="21600"/>
                  <a:pt x="7901" y="21600"/>
                </a:cubicBezTo>
                <a:lnTo>
                  <a:pt x="16707" y="21600"/>
                </a:lnTo>
                <a:cubicBezTo>
                  <a:pt x="17468" y="21600"/>
                  <a:pt x="18230" y="21004"/>
                  <a:pt x="18411" y="20171"/>
                </a:cubicBezTo>
                <a:lnTo>
                  <a:pt x="21419" y="12547"/>
                </a:lnTo>
                <a:cubicBezTo>
                  <a:pt x="21419" y="12349"/>
                  <a:pt x="21419" y="12150"/>
                  <a:pt x="21419" y="11713"/>
                </a:cubicBezTo>
                <a:lnTo>
                  <a:pt x="21419" y="9649"/>
                </a:lnTo>
                <a:lnTo>
                  <a:pt x="21600" y="9649"/>
                </a:lnTo>
                <a:close/>
              </a:path>
            </a:pathLst>
          </a:custGeom>
          <a:solidFill>
            <a:srgbClr val="22303E"/>
          </a:solidFill>
          <a:ln w="12700">
            <a:miter lim="400000"/>
          </a:ln>
        </p:spPr>
        <p:txBody>
          <a:bodyPr lIns="45719" rIns="45719" anchor="ctr"/>
          <a:lstStyle/>
          <a:p>
            <a:pPr algn="l" defTabSz="914400">
              <a:defRPr sz="1800">
                <a:latin typeface="Roboto Regular"/>
                <a:ea typeface="Roboto Regular"/>
                <a:cs typeface="Roboto Regular"/>
                <a:sym typeface="Roboto Regular"/>
              </a:defRPr>
            </a:pPr>
            <a:endParaRPr>
              <a:latin typeface="+mn-lt"/>
            </a:endParaRPr>
          </a:p>
        </p:txBody>
      </p:sp>
      <p:sp>
        <p:nvSpPr>
          <p:cNvPr id="617" name="Shape 617"/>
          <p:cNvSpPr/>
          <p:nvPr/>
        </p:nvSpPr>
        <p:spPr>
          <a:xfrm>
            <a:off x="15555436" y="8114141"/>
            <a:ext cx="1030128" cy="1002977"/>
          </a:xfrm>
          <a:custGeom>
            <a:avLst/>
            <a:gdLst/>
            <a:ahLst/>
            <a:cxnLst>
              <a:cxn ang="0">
                <a:pos x="wd2" y="hd2"/>
              </a:cxn>
              <a:cxn ang="5400000">
                <a:pos x="wd2" y="hd2"/>
              </a:cxn>
              <a:cxn ang="10800000">
                <a:pos x="wd2" y="hd2"/>
              </a:cxn>
              <a:cxn ang="16200000">
                <a:pos x="wd2" y="hd2"/>
              </a:cxn>
            </a:cxnLst>
            <a:rect l="0" t="0" r="r" b="b"/>
            <a:pathLst>
              <a:path w="21600" h="21600" extrusionOk="0">
                <a:moveTo>
                  <a:pt x="0" y="7067"/>
                </a:moveTo>
                <a:lnTo>
                  <a:pt x="0" y="14577"/>
                </a:lnTo>
                <a:lnTo>
                  <a:pt x="4838" y="14577"/>
                </a:lnTo>
                <a:lnTo>
                  <a:pt x="10800" y="20672"/>
                </a:lnTo>
                <a:lnTo>
                  <a:pt x="10800" y="928"/>
                </a:lnTo>
                <a:lnTo>
                  <a:pt x="4838" y="7067"/>
                </a:lnTo>
                <a:lnTo>
                  <a:pt x="0" y="7067"/>
                </a:lnTo>
                <a:close/>
                <a:moveTo>
                  <a:pt x="16330" y="10822"/>
                </a:moveTo>
                <a:cubicBezTo>
                  <a:pt x="16330" y="8702"/>
                  <a:pt x="15163" y="6802"/>
                  <a:pt x="13349" y="5875"/>
                </a:cubicBezTo>
                <a:lnTo>
                  <a:pt x="13349" y="15725"/>
                </a:lnTo>
                <a:cubicBezTo>
                  <a:pt x="15163" y="14798"/>
                  <a:pt x="16330" y="13163"/>
                  <a:pt x="16330" y="10822"/>
                </a:cubicBezTo>
                <a:close/>
                <a:moveTo>
                  <a:pt x="13349" y="0"/>
                </a:moveTo>
                <a:lnTo>
                  <a:pt x="13349" y="2606"/>
                </a:lnTo>
                <a:cubicBezTo>
                  <a:pt x="16762" y="3755"/>
                  <a:pt x="19310" y="6802"/>
                  <a:pt x="19310" y="10822"/>
                </a:cubicBezTo>
                <a:cubicBezTo>
                  <a:pt x="19310" y="14798"/>
                  <a:pt x="16762" y="17845"/>
                  <a:pt x="13349" y="19038"/>
                </a:cubicBezTo>
                <a:lnTo>
                  <a:pt x="13349" y="21600"/>
                </a:lnTo>
                <a:cubicBezTo>
                  <a:pt x="18144" y="20407"/>
                  <a:pt x="21600" y="16079"/>
                  <a:pt x="21600" y="10822"/>
                </a:cubicBezTo>
                <a:cubicBezTo>
                  <a:pt x="21600" y="5521"/>
                  <a:pt x="18144" y="1193"/>
                  <a:pt x="13349" y="0"/>
                </a:cubicBezTo>
                <a:close/>
              </a:path>
            </a:pathLst>
          </a:custGeom>
          <a:solidFill>
            <a:srgbClr val="22303E"/>
          </a:solidFill>
          <a:ln w="12700">
            <a:miter lim="400000"/>
          </a:ln>
        </p:spPr>
        <p:txBody>
          <a:bodyPr lIns="45719" rIns="45719" anchor="ctr"/>
          <a:lstStyle/>
          <a:p>
            <a:pPr algn="l" defTabSz="914400">
              <a:defRPr sz="1800">
                <a:latin typeface="Roboto Regular"/>
                <a:ea typeface="Roboto Regular"/>
                <a:cs typeface="Roboto Regular"/>
                <a:sym typeface="Roboto Regular"/>
              </a:defRPr>
            </a:pPr>
            <a:endParaRPr>
              <a:latin typeface="+mn-lt"/>
            </a:endParaRPr>
          </a:p>
        </p:txBody>
      </p:sp>
      <p:sp>
        <p:nvSpPr>
          <p:cNvPr id="619" name="Shape 619"/>
          <p:cNvSpPr/>
          <p:nvPr/>
        </p:nvSpPr>
        <p:spPr>
          <a:xfrm>
            <a:off x="1393493" y="1254555"/>
            <a:ext cx="7585410" cy="318035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l">
              <a:defRPr sz="10000" b="1" cap="all">
                <a:solidFill>
                  <a:srgbClr val="FFFFFF"/>
                </a:solidFill>
                <a:latin typeface="+mn-lt"/>
                <a:ea typeface="+mn-ea"/>
                <a:cs typeface="+mn-cs"/>
                <a:sym typeface="Helvetica"/>
              </a:defRPr>
            </a:pPr>
            <a:r>
              <a:rPr lang="en-US" dirty="0" smtClean="0">
                <a:latin typeface="+mn-lt"/>
              </a:rPr>
              <a:t>App</a:t>
            </a:r>
            <a:endParaRPr dirty="0">
              <a:latin typeface="+mn-lt"/>
            </a:endParaRPr>
          </a:p>
          <a:p>
            <a:pPr algn="l">
              <a:defRPr sz="10000" b="1" cap="all">
                <a:solidFill>
                  <a:srgbClr val="068D95"/>
                </a:solidFill>
                <a:latin typeface="+mn-lt"/>
                <a:ea typeface="+mn-ea"/>
                <a:cs typeface="+mn-cs"/>
                <a:sym typeface="Helvetica"/>
              </a:defRPr>
            </a:pPr>
            <a:r>
              <a:rPr lang="en-US" dirty="0" smtClean="0">
                <a:solidFill>
                  <a:schemeClr val="accent2"/>
                </a:solidFill>
                <a:latin typeface="+mn-lt"/>
              </a:rPr>
              <a:t>functions</a:t>
            </a:r>
            <a:endParaRPr dirty="0">
              <a:solidFill>
                <a:schemeClr val="accent2"/>
              </a:solidFill>
              <a:latin typeface="+mn-lt"/>
            </a:endParaRPr>
          </a:p>
        </p:txBody>
      </p:sp>
    </p:spTree>
    <p:extLst>
      <p:ext uri="{BB962C8B-B14F-4D97-AF65-F5344CB8AC3E}">
        <p14:creationId xmlns:p14="http://schemas.microsoft.com/office/powerpoint/2010/main" val="4046786787"/>
      </p:ext>
    </p:extLst>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Picture Placeholder 27"/>
          <p:cNvSpPr>
            <a:spLocks noGrp="1"/>
          </p:cNvSpPr>
          <p:nvPr>
            <p:ph type="pic" sz="quarter" idx="20"/>
          </p:nvPr>
        </p:nvSpPr>
        <p:spPr>
          <a:xfrm>
            <a:off x="14303059" y="10313659"/>
            <a:ext cx="7314294" cy="3805761"/>
          </a:xfrm>
        </p:spPr>
      </p:sp>
      <p:sp>
        <p:nvSpPr>
          <p:cNvPr id="401" name="Shape 401"/>
          <p:cNvSpPr/>
          <p:nvPr/>
        </p:nvSpPr>
        <p:spPr>
          <a:xfrm>
            <a:off x="1250024" y="1254555"/>
            <a:ext cx="10366620" cy="318035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10000" b="1" cap="all">
                <a:solidFill>
                  <a:srgbClr val="FFFFFF"/>
                </a:solidFill>
                <a:latin typeface="+mn-lt"/>
                <a:ea typeface="+mn-ea"/>
                <a:cs typeface="+mn-cs"/>
                <a:sym typeface="Helvetica"/>
              </a:defRPr>
            </a:pPr>
            <a:r>
              <a:rPr lang="en-GB" sz="10000" b="1" cap="all" dirty="0">
                <a:solidFill>
                  <a:srgbClr val="FFFFFF"/>
                </a:solidFill>
                <a:sym typeface="Helvetica"/>
              </a:rPr>
              <a:t>Sport</a:t>
            </a:r>
            <a:r>
              <a:rPr lang="ru-RU" sz="10000" b="1" cap="all" dirty="0">
                <a:solidFill>
                  <a:srgbClr val="FFFFFF"/>
                </a:solidFill>
                <a:sym typeface="Helvetica"/>
              </a:rPr>
              <a:t> </a:t>
            </a:r>
            <a:r>
              <a:rPr lang="en-US" sz="10000" b="1" cap="all" dirty="0">
                <a:solidFill>
                  <a:srgbClr val="FFFFFF"/>
                </a:solidFill>
                <a:sym typeface="Helvetica"/>
              </a:rPr>
              <a:t>Square</a:t>
            </a:r>
            <a:endParaRPr lang="en-GB" sz="10000" b="1" cap="all" dirty="0">
              <a:solidFill>
                <a:srgbClr val="FFFFFF"/>
              </a:solidFill>
              <a:sym typeface="Helvetica"/>
            </a:endParaRPr>
          </a:p>
          <a:p>
            <a:pPr algn="l">
              <a:defRPr sz="10000" b="1" cap="all">
                <a:solidFill>
                  <a:srgbClr val="22303E"/>
                </a:solidFill>
                <a:latin typeface="+mn-lt"/>
                <a:ea typeface="+mn-ea"/>
                <a:cs typeface="+mn-cs"/>
                <a:sym typeface="Helvetica"/>
              </a:defRPr>
            </a:pPr>
            <a:r>
              <a:rPr lang="en-GB" dirty="0" smtClean="0">
                <a:latin typeface="+mn-lt"/>
              </a:rPr>
              <a:t>instructions</a:t>
            </a:r>
            <a:endParaRPr dirty="0">
              <a:latin typeface="+mn-lt"/>
            </a:endParaRPr>
          </a:p>
        </p:txBody>
      </p:sp>
      <p:pic>
        <p:nvPicPr>
          <p:cNvPr id="405" name="Pad.png"/>
          <p:cNvPicPr>
            <a:picLocks noChangeAspect="1"/>
          </p:cNvPicPr>
          <p:nvPr/>
        </p:nvPicPr>
        <p:blipFill>
          <a:blip r:embed="rId2">
            <a:extLst/>
          </a:blip>
          <a:stretch>
            <a:fillRect/>
          </a:stretch>
        </p:blipFill>
        <p:spPr>
          <a:xfrm rot="16200000">
            <a:off x="14686034" y="-3497619"/>
            <a:ext cx="5806806" cy="8227915"/>
          </a:xfrm>
          <a:prstGeom prst="rect">
            <a:avLst/>
          </a:prstGeom>
          <a:ln w="12700" cap="flat">
            <a:noFill/>
            <a:miter lim="400000"/>
          </a:ln>
          <a:effectLst/>
        </p:spPr>
      </p:pic>
      <p:pic>
        <p:nvPicPr>
          <p:cNvPr id="411" name="Pad.png"/>
          <p:cNvPicPr>
            <a:picLocks noChangeAspect="1"/>
          </p:cNvPicPr>
          <p:nvPr/>
        </p:nvPicPr>
        <p:blipFill>
          <a:blip r:embed="rId2">
            <a:extLst/>
          </a:blip>
          <a:stretch>
            <a:fillRect/>
          </a:stretch>
        </p:blipFill>
        <p:spPr>
          <a:xfrm rot="16200000">
            <a:off x="15082217" y="8870104"/>
            <a:ext cx="5806806" cy="8227915"/>
          </a:xfrm>
          <a:prstGeom prst="rect">
            <a:avLst/>
          </a:prstGeom>
          <a:ln w="12700" cap="flat">
            <a:noFill/>
            <a:miter lim="400000"/>
          </a:ln>
          <a:effectLst/>
        </p:spPr>
      </p:pic>
      <p:pic>
        <p:nvPicPr>
          <p:cNvPr id="9" name="Рисунок 8"/>
          <p:cNvPicPr>
            <a:picLocks noGrp="1" noChangeAspect="1"/>
          </p:cNvPicPr>
          <p:nvPr>
            <p:ph type="pic" sz="quarter" idx="19"/>
          </p:nvPr>
        </p:nvPicPr>
        <p:blipFill>
          <a:blip r:embed="rId3">
            <a:extLst>
              <a:ext uri="{28A0092B-C50C-407E-A947-70E740481C1C}">
                <a14:useLocalDpi xmlns:a14="http://schemas.microsoft.com/office/drawing/2010/main" val="0"/>
              </a:ext>
            </a:extLst>
          </a:blip>
          <a:srcRect t="31540" b="31540"/>
          <a:stretch>
            <a:fillRect/>
          </a:stretch>
        </p:blipFill>
        <p:spPr>
          <a:xfrm>
            <a:off x="13474700" y="3405188"/>
            <a:ext cx="9010650" cy="6789737"/>
          </a:xfrm>
        </p:spPr>
      </p:pic>
      <p:pic>
        <p:nvPicPr>
          <p:cNvPr id="415" name="Pad.png"/>
          <p:cNvPicPr>
            <a:picLocks noChangeAspect="1"/>
          </p:cNvPicPr>
          <p:nvPr/>
        </p:nvPicPr>
        <p:blipFill>
          <a:blip r:embed="rId2">
            <a:extLst/>
          </a:blip>
          <a:stretch>
            <a:fillRect/>
          </a:stretch>
        </p:blipFill>
        <p:spPr>
          <a:xfrm rot="16200000">
            <a:off x="13939075" y="1383650"/>
            <a:ext cx="7645401" cy="10833101"/>
          </a:xfrm>
          <a:prstGeom prst="rect">
            <a:avLst/>
          </a:prstGeom>
          <a:ln w="12700" cap="flat">
            <a:noFill/>
            <a:miter lim="400000"/>
          </a:ln>
          <a:effectLst/>
        </p:spPr>
      </p:pic>
      <p:pic>
        <p:nvPicPr>
          <p:cNvPr id="12" name="Pad.png"/>
          <p:cNvPicPr>
            <a:picLocks noChangeAspect="1"/>
          </p:cNvPicPr>
          <p:nvPr/>
        </p:nvPicPr>
        <p:blipFill>
          <a:blip r:embed="rId2">
            <a:extLst/>
          </a:blip>
          <a:stretch>
            <a:fillRect/>
          </a:stretch>
        </p:blipFill>
        <p:spPr>
          <a:xfrm>
            <a:off x="3367534" y="4681219"/>
            <a:ext cx="5806806" cy="8227915"/>
          </a:xfrm>
          <a:prstGeom prst="rect">
            <a:avLst/>
          </a:prstGeom>
          <a:ln w="12700" cap="flat">
            <a:noFill/>
            <a:miter lim="400000"/>
          </a:ln>
          <a:effectLst/>
        </p:spPr>
      </p:pic>
      <p:pic>
        <p:nvPicPr>
          <p:cNvPr id="8" name="Рисунок 7"/>
          <p:cNvPicPr>
            <a:picLocks noGrp="1" noChangeAspect="1"/>
          </p:cNvPicPr>
          <p:nvPr>
            <p:ph type="pic" sz="quarter" idx="12"/>
          </p:nvPr>
        </p:nvPicPr>
        <p:blipFill rotWithShape="1">
          <a:blip r:embed="rId4" cstate="print">
            <a:extLst>
              <a:ext uri="{28A0092B-C50C-407E-A947-70E740481C1C}">
                <a14:useLocalDpi xmlns:a14="http://schemas.microsoft.com/office/drawing/2010/main" val="0"/>
              </a:ext>
            </a:extLst>
          </a:blip>
          <a:srcRect l="19565" r="20573"/>
          <a:stretch/>
        </p:blipFill>
        <p:spPr>
          <a:xfrm>
            <a:off x="3731740" y="5411374"/>
            <a:ext cx="5066271" cy="6767604"/>
          </a:xfrm>
        </p:spPr>
      </p:pic>
    </p:spTree>
    <p:extLst>
      <p:ext uri="{BB962C8B-B14F-4D97-AF65-F5344CB8AC3E}">
        <p14:creationId xmlns:p14="http://schemas.microsoft.com/office/powerpoint/2010/main" val="2890735437"/>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 name="Shape 720"/>
          <p:cNvSpPr/>
          <p:nvPr/>
        </p:nvSpPr>
        <p:spPr>
          <a:xfrm>
            <a:off x="-57259" y="5728958"/>
            <a:ext cx="24498517" cy="8000866"/>
          </a:xfrm>
          <a:prstGeom prst="rect">
            <a:avLst/>
          </a:prstGeom>
          <a:solidFill>
            <a:schemeClr val="accent1"/>
          </a:solidFill>
          <a:ln w="12700">
            <a:miter lim="400000"/>
          </a:ln>
        </p:spPr>
        <p:txBody>
          <a:bodyPr lIns="50800" tIns="50800" rIns="50800" bIns="50800" anchor="ctr"/>
          <a:lstStyle/>
          <a:p>
            <a:pPr>
              <a:defRPr sz="3200">
                <a:solidFill>
                  <a:srgbClr val="FFFFFF"/>
                </a:solidFill>
              </a:defRPr>
            </a:pPr>
            <a:endParaRPr>
              <a:latin typeface="+mn-lt"/>
            </a:endParaRPr>
          </a:p>
        </p:txBody>
      </p:sp>
      <p:sp>
        <p:nvSpPr>
          <p:cNvPr id="2" name="Picture Placeholder 1"/>
          <p:cNvSpPr>
            <a:spLocks noGrp="1"/>
          </p:cNvSpPr>
          <p:nvPr>
            <p:ph type="pic" sz="quarter" idx="10"/>
          </p:nvPr>
        </p:nvSpPr>
        <p:spPr>
          <a:xfrm>
            <a:off x="1854141" y="2311688"/>
            <a:ext cx="10803080" cy="6259410"/>
          </a:xfrm>
        </p:spPr>
      </p:sp>
      <p:sp>
        <p:nvSpPr>
          <p:cNvPr id="721" name="Shape 721"/>
          <p:cNvSpPr/>
          <p:nvPr/>
        </p:nvSpPr>
        <p:spPr>
          <a:xfrm>
            <a:off x="563463" y="5731569"/>
            <a:ext cx="23264182" cy="736873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11"/>
                </a:lnTo>
              </a:path>
            </a:pathLst>
          </a:custGeom>
          <a:ln w="63500">
            <a:solidFill>
              <a:srgbClr val="FFFFFF">
                <a:alpha val="70000"/>
              </a:srgbClr>
            </a:solidFill>
            <a:miter lim="400000"/>
          </a:ln>
        </p:spPr>
        <p:txBody>
          <a:bodyPr lIns="50800" tIns="50800" rIns="50800" bIns="50800" anchor="ctr"/>
          <a:lstStyle/>
          <a:p>
            <a:pPr>
              <a:defRPr sz="3200"/>
            </a:pPr>
            <a:endParaRPr>
              <a:latin typeface="+mn-lt"/>
            </a:endParaRPr>
          </a:p>
        </p:txBody>
      </p:sp>
      <p:sp>
        <p:nvSpPr>
          <p:cNvPr id="722" name="Shape 722"/>
          <p:cNvSpPr/>
          <p:nvPr/>
        </p:nvSpPr>
        <p:spPr>
          <a:xfrm>
            <a:off x="15668367" y="6251094"/>
            <a:ext cx="7243333" cy="589905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spcBef>
                <a:spcPts val="5900"/>
              </a:spcBef>
              <a:defRPr sz="3000">
                <a:solidFill>
                  <a:srgbClr val="22303E"/>
                </a:solidFill>
                <a:latin typeface="+mn-lt"/>
                <a:ea typeface="+mn-ea"/>
                <a:cs typeface="+mn-cs"/>
                <a:sym typeface="Helvetica"/>
              </a:defRPr>
            </a:lvl1pPr>
          </a:lstStyle>
          <a:p>
            <a:r>
              <a:rPr lang="en-US" sz="3600" dirty="0" smtClean="0"/>
              <a:t>Facebook groups</a:t>
            </a:r>
          </a:p>
          <a:p>
            <a:r>
              <a:rPr lang="en-US" sz="3600" dirty="0" smtClean="0"/>
              <a:t>Instagram page</a:t>
            </a:r>
          </a:p>
          <a:p>
            <a:r>
              <a:rPr lang="en-US" sz="3600" dirty="0" smtClean="0"/>
              <a:t>Google+ page</a:t>
            </a:r>
          </a:p>
          <a:p>
            <a:r>
              <a:rPr lang="en-US" sz="3600" dirty="0" smtClean="0"/>
              <a:t>Twitter </a:t>
            </a:r>
          </a:p>
          <a:p>
            <a:r>
              <a:rPr lang="en-US" sz="3600" dirty="0" smtClean="0"/>
              <a:t>And so on.</a:t>
            </a:r>
            <a:endParaRPr sz="3600" dirty="0"/>
          </a:p>
        </p:txBody>
      </p:sp>
      <p:grpSp>
        <p:nvGrpSpPr>
          <p:cNvPr id="729" name="Group 729"/>
          <p:cNvGrpSpPr/>
          <p:nvPr/>
        </p:nvGrpSpPr>
        <p:grpSpPr>
          <a:xfrm>
            <a:off x="20326370" y="12072092"/>
            <a:ext cx="3067658" cy="567561"/>
            <a:chOff x="0" y="0"/>
            <a:chExt cx="3067657" cy="567559"/>
          </a:xfrm>
          <a:solidFill>
            <a:schemeClr val="accent2"/>
          </a:solidFill>
        </p:grpSpPr>
        <p:sp>
          <p:nvSpPr>
            <p:cNvPr id="725" name="Shape 725"/>
            <p:cNvSpPr/>
            <p:nvPr/>
          </p:nvSpPr>
          <p:spPr>
            <a:xfrm>
              <a:off x="0" y="0"/>
              <a:ext cx="562942" cy="567559"/>
            </a:xfrm>
            <a:custGeom>
              <a:avLst/>
              <a:gdLst/>
              <a:ahLst/>
              <a:cxnLst>
                <a:cxn ang="0">
                  <a:pos x="wd2" y="hd2"/>
                </a:cxn>
                <a:cxn ang="5400000">
                  <a:pos x="wd2" y="hd2"/>
                </a:cxn>
                <a:cxn ang="10800000">
                  <a:pos x="wd2" y="hd2"/>
                </a:cxn>
                <a:cxn ang="16200000">
                  <a:pos x="wd2" y="hd2"/>
                </a:cxn>
              </a:cxnLst>
              <a:rect l="0" t="0" r="r" b="b"/>
              <a:pathLst>
                <a:path w="21600" h="21600" extrusionOk="0">
                  <a:moveTo>
                    <a:pt x="19356" y="0"/>
                  </a:moveTo>
                  <a:lnTo>
                    <a:pt x="2244" y="0"/>
                  </a:lnTo>
                  <a:cubicBezTo>
                    <a:pt x="1002" y="0"/>
                    <a:pt x="0" y="1040"/>
                    <a:pt x="0" y="2280"/>
                  </a:cubicBezTo>
                  <a:lnTo>
                    <a:pt x="0" y="19320"/>
                  </a:lnTo>
                  <a:cubicBezTo>
                    <a:pt x="0" y="20560"/>
                    <a:pt x="1002" y="21600"/>
                    <a:pt x="2244" y="21600"/>
                  </a:cubicBezTo>
                  <a:lnTo>
                    <a:pt x="19356" y="21600"/>
                  </a:lnTo>
                  <a:cubicBezTo>
                    <a:pt x="20558" y="21600"/>
                    <a:pt x="21600" y="20560"/>
                    <a:pt x="21600" y="19320"/>
                  </a:cubicBezTo>
                  <a:lnTo>
                    <a:pt x="21600" y="2280"/>
                  </a:lnTo>
                  <a:cubicBezTo>
                    <a:pt x="21600" y="1040"/>
                    <a:pt x="20558" y="0"/>
                    <a:pt x="19356" y="0"/>
                  </a:cubicBezTo>
                  <a:close/>
                  <a:moveTo>
                    <a:pt x="18314" y="2280"/>
                  </a:moveTo>
                  <a:lnTo>
                    <a:pt x="18314" y="5560"/>
                  </a:lnTo>
                  <a:lnTo>
                    <a:pt x="16230" y="5560"/>
                  </a:lnTo>
                  <a:cubicBezTo>
                    <a:pt x="15429" y="5560"/>
                    <a:pt x="15028" y="5960"/>
                    <a:pt x="15028" y="6600"/>
                  </a:cubicBezTo>
                  <a:lnTo>
                    <a:pt x="15028" y="8640"/>
                  </a:lnTo>
                  <a:lnTo>
                    <a:pt x="18314" y="8640"/>
                  </a:lnTo>
                  <a:lnTo>
                    <a:pt x="18314" y="11920"/>
                  </a:lnTo>
                  <a:lnTo>
                    <a:pt x="15028" y="11920"/>
                  </a:lnTo>
                  <a:lnTo>
                    <a:pt x="15028" y="19320"/>
                  </a:lnTo>
                  <a:lnTo>
                    <a:pt x="11942" y="19320"/>
                  </a:lnTo>
                  <a:lnTo>
                    <a:pt x="11942" y="11920"/>
                  </a:lnTo>
                  <a:lnTo>
                    <a:pt x="9658" y="11920"/>
                  </a:lnTo>
                  <a:lnTo>
                    <a:pt x="9658" y="8640"/>
                  </a:lnTo>
                  <a:lnTo>
                    <a:pt x="11942" y="8640"/>
                  </a:lnTo>
                  <a:lnTo>
                    <a:pt x="11942" y="5960"/>
                  </a:lnTo>
                  <a:cubicBezTo>
                    <a:pt x="11942" y="3920"/>
                    <a:pt x="13585" y="2280"/>
                    <a:pt x="15629" y="2280"/>
                  </a:cubicBezTo>
                  <a:lnTo>
                    <a:pt x="18314" y="2280"/>
                  </a:lnTo>
                  <a:close/>
                </a:path>
              </a:pathLst>
            </a:custGeom>
            <a:grpFill/>
            <a:ln w="12700" cap="flat">
              <a:noFill/>
              <a:miter lim="400000"/>
            </a:ln>
            <a:effectLst/>
          </p:spPr>
          <p:txBody>
            <a:bodyPr wrap="square" lIns="45719" tIns="45719" rIns="45719" bIns="45719" numCol="1" anchor="ctr">
              <a:noAutofit/>
            </a:bodyPr>
            <a:lstStyle/>
            <a:p>
              <a:pPr algn="l" defTabSz="457200">
                <a:defRPr sz="1800">
                  <a:solidFill>
                    <a:srgbClr val="323232"/>
                  </a:solidFill>
                  <a:latin typeface="Georgia"/>
                  <a:ea typeface="Georgia"/>
                  <a:cs typeface="Georgia"/>
                  <a:sym typeface="Georgia"/>
                </a:defRPr>
              </a:pPr>
              <a:endParaRPr>
                <a:latin typeface="+mn-lt"/>
              </a:endParaRPr>
            </a:p>
          </p:txBody>
        </p:sp>
        <p:sp>
          <p:nvSpPr>
            <p:cNvPr id="726" name="Shape 726"/>
            <p:cNvSpPr/>
            <p:nvPr/>
          </p:nvSpPr>
          <p:spPr>
            <a:xfrm>
              <a:off x="1668270" y="0"/>
              <a:ext cx="562943" cy="567560"/>
            </a:xfrm>
            <a:custGeom>
              <a:avLst/>
              <a:gdLst/>
              <a:ahLst/>
              <a:cxnLst>
                <a:cxn ang="0">
                  <a:pos x="wd2" y="hd2"/>
                </a:cxn>
                <a:cxn ang="5400000">
                  <a:pos x="wd2" y="hd2"/>
                </a:cxn>
                <a:cxn ang="10800000">
                  <a:pos x="wd2" y="hd2"/>
                </a:cxn>
                <a:cxn ang="16200000">
                  <a:pos x="wd2" y="hd2"/>
                </a:cxn>
              </a:cxnLst>
              <a:rect l="0" t="0" r="r" b="b"/>
              <a:pathLst>
                <a:path w="21600" h="21600" extrusionOk="0">
                  <a:moveTo>
                    <a:pt x="10099" y="7400"/>
                  </a:moveTo>
                  <a:cubicBezTo>
                    <a:pt x="10099" y="6400"/>
                    <a:pt x="9257" y="4320"/>
                    <a:pt x="7814" y="4320"/>
                  </a:cubicBezTo>
                  <a:cubicBezTo>
                    <a:pt x="7013" y="4320"/>
                    <a:pt x="6372" y="4760"/>
                    <a:pt x="6372" y="6200"/>
                  </a:cubicBezTo>
                  <a:cubicBezTo>
                    <a:pt x="6372" y="7400"/>
                    <a:pt x="7013" y="9280"/>
                    <a:pt x="8456" y="9280"/>
                  </a:cubicBezTo>
                  <a:cubicBezTo>
                    <a:pt x="8456" y="9280"/>
                    <a:pt x="10099" y="9080"/>
                    <a:pt x="10099" y="7400"/>
                  </a:cubicBezTo>
                  <a:close/>
                  <a:moveTo>
                    <a:pt x="9257" y="12760"/>
                  </a:moveTo>
                  <a:lnTo>
                    <a:pt x="9057" y="12760"/>
                  </a:lnTo>
                  <a:cubicBezTo>
                    <a:pt x="8656" y="12760"/>
                    <a:pt x="7814" y="12960"/>
                    <a:pt x="7013" y="13160"/>
                  </a:cubicBezTo>
                  <a:cubicBezTo>
                    <a:pt x="6372" y="13400"/>
                    <a:pt x="5570" y="13800"/>
                    <a:pt x="5570" y="14800"/>
                  </a:cubicBezTo>
                  <a:cubicBezTo>
                    <a:pt x="5570" y="16040"/>
                    <a:pt x="6572" y="17280"/>
                    <a:pt x="8656" y="17280"/>
                  </a:cubicBezTo>
                  <a:cubicBezTo>
                    <a:pt x="10299" y="17280"/>
                    <a:pt x="11301" y="16240"/>
                    <a:pt x="11301" y="15240"/>
                  </a:cubicBezTo>
                  <a:cubicBezTo>
                    <a:pt x="11301" y="14400"/>
                    <a:pt x="10700" y="13800"/>
                    <a:pt x="9257" y="12760"/>
                  </a:cubicBezTo>
                  <a:close/>
                  <a:moveTo>
                    <a:pt x="19556" y="0"/>
                  </a:moveTo>
                  <a:lnTo>
                    <a:pt x="2244" y="0"/>
                  </a:lnTo>
                  <a:cubicBezTo>
                    <a:pt x="1042" y="0"/>
                    <a:pt x="0" y="1040"/>
                    <a:pt x="0" y="2280"/>
                  </a:cubicBezTo>
                  <a:lnTo>
                    <a:pt x="0" y="19360"/>
                  </a:lnTo>
                  <a:cubicBezTo>
                    <a:pt x="0" y="20560"/>
                    <a:pt x="1042" y="21600"/>
                    <a:pt x="2244" y="21600"/>
                  </a:cubicBezTo>
                  <a:lnTo>
                    <a:pt x="19556" y="21600"/>
                  </a:lnTo>
                  <a:cubicBezTo>
                    <a:pt x="20598" y="21600"/>
                    <a:pt x="21600" y="20560"/>
                    <a:pt x="21600" y="19360"/>
                  </a:cubicBezTo>
                  <a:lnTo>
                    <a:pt x="21600" y="2280"/>
                  </a:lnTo>
                  <a:cubicBezTo>
                    <a:pt x="21600" y="1040"/>
                    <a:pt x="20598" y="0"/>
                    <a:pt x="19556" y="0"/>
                  </a:cubicBezTo>
                  <a:close/>
                  <a:moveTo>
                    <a:pt x="7814" y="18520"/>
                  </a:moveTo>
                  <a:cubicBezTo>
                    <a:pt x="4729" y="18520"/>
                    <a:pt x="3286" y="16880"/>
                    <a:pt x="3286" y="15440"/>
                  </a:cubicBezTo>
                  <a:cubicBezTo>
                    <a:pt x="3286" y="14800"/>
                    <a:pt x="3486" y="13600"/>
                    <a:pt x="4929" y="12760"/>
                  </a:cubicBezTo>
                  <a:cubicBezTo>
                    <a:pt x="5771" y="12160"/>
                    <a:pt x="6773" y="11960"/>
                    <a:pt x="8215" y="11720"/>
                  </a:cubicBezTo>
                  <a:cubicBezTo>
                    <a:pt x="8015" y="11520"/>
                    <a:pt x="8015" y="11320"/>
                    <a:pt x="8015" y="10720"/>
                  </a:cubicBezTo>
                  <a:cubicBezTo>
                    <a:pt x="8015" y="10520"/>
                    <a:pt x="8015" y="10520"/>
                    <a:pt x="8015" y="10080"/>
                  </a:cubicBezTo>
                  <a:lnTo>
                    <a:pt x="7614" y="10080"/>
                  </a:lnTo>
                  <a:cubicBezTo>
                    <a:pt x="5570" y="10080"/>
                    <a:pt x="4128" y="8640"/>
                    <a:pt x="4128" y="7000"/>
                  </a:cubicBezTo>
                  <a:cubicBezTo>
                    <a:pt x="4128" y="5160"/>
                    <a:pt x="5570" y="3120"/>
                    <a:pt x="8656" y="3120"/>
                  </a:cubicBezTo>
                  <a:lnTo>
                    <a:pt x="13184" y="3120"/>
                  </a:lnTo>
                  <a:lnTo>
                    <a:pt x="12744" y="3520"/>
                  </a:lnTo>
                  <a:lnTo>
                    <a:pt x="11942" y="4320"/>
                  </a:lnTo>
                  <a:lnTo>
                    <a:pt x="11101" y="4320"/>
                  </a:lnTo>
                  <a:cubicBezTo>
                    <a:pt x="11541" y="4760"/>
                    <a:pt x="12142" y="5360"/>
                    <a:pt x="12142" y="6600"/>
                  </a:cubicBezTo>
                  <a:cubicBezTo>
                    <a:pt x="12142" y="8240"/>
                    <a:pt x="11301" y="8840"/>
                    <a:pt x="10499" y="9480"/>
                  </a:cubicBezTo>
                  <a:cubicBezTo>
                    <a:pt x="10299" y="9680"/>
                    <a:pt x="10099" y="9880"/>
                    <a:pt x="10099" y="10280"/>
                  </a:cubicBezTo>
                  <a:cubicBezTo>
                    <a:pt x="10099" y="10720"/>
                    <a:pt x="10299" y="10920"/>
                    <a:pt x="10499" y="10920"/>
                  </a:cubicBezTo>
                  <a:cubicBezTo>
                    <a:pt x="10499" y="11120"/>
                    <a:pt x="10700" y="11120"/>
                    <a:pt x="10900" y="11320"/>
                  </a:cubicBezTo>
                  <a:cubicBezTo>
                    <a:pt x="11742" y="11960"/>
                    <a:pt x="12984" y="12560"/>
                    <a:pt x="12984" y="14400"/>
                  </a:cubicBezTo>
                  <a:cubicBezTo>
                    <a:pt x="12984" y="16240"/>
                    <a:pt x="11541" y="18520"/>
                    <a:pt x="7814" y="18520"/>
                  </a:cubicBezTo>
                  <a:close/>
                  <a:moveTo>
                    <a:pt x="18314" y="10920"/>
                  </a:moveTo>
                  <a:lnTo>
                    <a:pt x="16270" y="10920"/>
                  </a:lnTo>
                  <a:lnTo>
                    <a:pt x="16270" y="12960"/>
                  </a:lnTo>
                  <a:lnTo>
                    <a:pt x="15228" y="12960"/>
                  </a:lnTo>
                  <a:lnTo>
                    <a:pt x="15228" y="10920"/>
                  </a:lnTo>
                  <a:lnTo>
                    <a:pt x="12984" y="10920"/>
                  </a:lnTo>
                  <a:lnTo>
                    <a:pt x="12984" y="9680"/>
                  </a:lnTo>
                  <a:lnTo>
                    <a:pt x="15228" y="9680"/>
                  </a:lnTo>
                  <a:lnTo>
                    <a:pt x="15228" y="7640"/>
                  </a:lnTo>
                  <a:lnTo>
                    <a:pt x="16270" y="7640"/>
                  </a:lnTo>
                  <a:lnTo>
                    <a:pt x="16270" y="9680"/>
                  </a:lnTo>
                  <a:lnTo>
                    <a:pt x="18314" y="9680"/>
                  </a:lnTo>
                  <a:lnTo>
                    <a:pt x="18314" y="10920"/>
                  </a:lnTo>
                  <a:close/>
                </a:path>
              </a:pathLst>
            </a:custGeom>
            <a:grpFill/>
            <a:ln w="12700" cap="flat">
              <a:noFill/>
              <a:miter lim="400000"/>
            </a:ln>
            <a:effectLst/>
          </p:spPr>
          <p:txBody>
            <a:bodyPr wrap="square" lIns="45719" tIns="45719" rIns="45719" bIns="45719" numCol="1" anchor="ctr">
              <a:noAutofit/>
            </a:bodyPr>
            <a:lstStyle/>
            <a:p>
              <a:pPr algn="l" defTabSz="457200">
                <a:defRPr sz="1800">
                  <a:solidFill>
                    <a:srgbClr val="323232"/>
                  </a:solidFill>
                  <a:latin typeface="Georgia"/>
                  <a:ea typeface="Georgia"/>
                  <a:cs typeface="Georgia"/>
                  <a:sym typeface="Georgia"/>
                </a:defRPr>
              </a:pPr>
              <a:endParaRPr>
                <a:latin typeface="+mn-lt"/>
              </a:endParaRPr>
            </a:p>
          </p:txBody>
        </p:sp>
        <p:sp>
          <p:nvSpPr>
            <p:cNvPr id="727" name="Shape 727"/>
            <p:cNvSpPr/>
            <p:nvPr/>
          </p:nvSpPr>
          <p:spPr>
            <a:xfrm>
              <a:off x="2500097" y="0"/>
              <a:ext cx="567561" cy="567560"/>
            </a:xfrm>
            <a:custGeom>
              <a:avLst/>
              <a:gdLst/>
              <a:ahLst/>
              <a:cxnLst>
                <a:cxn ang="0">
                  <a:pos x="wd2" y="hd2"/>
                </a:cxn>
                <a:cxn ang="5400000">
                  <a:pos x="wd2" y="hd2"/>
                </a:cxn>
                <a:cxn ang="10800000">
                  <a:pos x="wd2" y="hd2"/>
                </a:cxn>
                <a:cxn ang="16200000">
                  <a:pos x="wd2" y="hd2"/>
                </a:cxn>
              </a:cxnLst>
              <a:rect l="0" t="0" r="r" b="b"/>
              <a:pathLst>
                <a:path w="21600" h="21600" extrusionOk="0">
                  <a:moveTo>
                    <a:pt x="19320" y="0"/>
                  </a:moveTo>
                  <a:lnTo>
                    <a:pt x="2080" y="0"/>
                  </a:lnTo>
                  <a:cubicBezTo>
                    <a:pt x="1040" y="0"/>
                    <a:pt x="0" y="1040"/>
                    <a:pt x="0" y="2280"/>
                  </a:cubicBezTo>
                  <a:lnTo>
                    <a:pt x="0" y="19360"/>
                  </a:lnTo>
                  <a:cubicBezTo>
                    <a:pt x="0" y="20560"/>
                    <a:pt x="1040" y="21600"/>
                    <a:pt x="2080" y="21600"/>
                  </a:cubicBezTo>
                  <a:lnTo>
                    <a:pt x="19320" y="21600"/>
                  </a:lnTo>
                  <a:cubicBezTo>
                    <a:pt x="20560" y="21600"/>
                    <a:pt x="21600" y="20560"/>
                    <a:pt x="21600" y="19360"/>
                  </a:cubicBezTo>
                  <a:lnTo>
                    <a:pt x="21600" y="2280"/>
                  </a:lnTo>
                  <a:cubicBezTo>
                    <a:pt x="21600" y="1040"/>
                    <a:pt x="20560" y="0"/>
                    <a:pt x="19320" y="0"/>
                  </a:cubicBezTo>
                  <a:close/>
                  <a:moveTo>
                    <a:pt x="10680" y="6600"/>
                  </a:moveTo>
                  <a:cubicBezTo>
                    <a:pt x="13160" y="6600"/>
                    <a:pt x="15000" y="8560"/>
                    <a:pt x="15000" y="10920"/>
                  </a:cubicBezTo>
                  <a:cubicBezTo>
                    <a:pt x="15000" y="13280"/>
                    <a:pt x="13080" y="15240"/>
                    <a:pt x="10680" y="15240"/>
                  </a:cubicBezTo>
                  <a:cubicBezTo>
                    <a:pt x="8320" y="15240"/>
                    <a:pt x="6400" y="13280"/>
                    <a:pt x="6400" y="10920"/>
                  </a:cubicBezTo>
                  <a:cubicBezTo>
                    <a:pt x="6400" y="8560"/>
                    <a:pt x="8440" y="6600"/>
                    <a:pt x="10680" y="6600"/>
                  </a:cubicBezTo>
                  <a:close/>
                  <a:moveTo>
                    <a:pt x="2680" y="19360"/>
                  </a:moveTo>
                  <a:cubicBezTo>
                    <a:pt x="2280" y="19360"/>
                    <a:pt x="2080" y="19120"/>
                    <a:pt x="2080" y="18920"/>
                  </a:cubicBezTo>
                  <a:lnTo>
                    <a:pt x="2080" y="9680"/>
                  </a:lnTo>
                  <a:lnTo>
                    <a:pt x="4320" y="9680"/>
                  </a:lnTo>
                  <a:cubicBezTo>
                    <a:pt x="4320" y="10080"/>
                    <a:pt x="4320" y="10520"/>
                    <a:pt x="4320" y="10920"/>
                  </a:cubicBezTo>
                  <a:cubicBezTo>
                    <a:pt x="4320" y="14400"/>
                    <a:pt x="7200" y="17280"/>
                    <a:pt x="10680" y="17280"/>
                  </a:cubicBezTo>
                  <a:cubicBezTo>
                    <a:pt x="14200" y="17280"/>
                    <a:pt x="17280" y="14400"/>
                    <a:pt x="17280" y="10920"/>
                  </a:cubicBezTo>
                  <a:cubicBezTo>
                    <a:pt x="17280" y="10520"/>
                    <a:pt x="17280" y="10080"/>
                    <a:pt x="17080" y="9680"/>
                  </a:cubicBezTo>
                  <a:lnTo>
                    <a:pt x="19320" y="9680"/>
                  </a:lnTo>
                  <a:lnTo>
                    <a:pt x="19320" y="18920"/>
                  </a:lnTo>
                  <a:cubicBezTo>
                    <a:pt x="19320" y="19120"/>
                    <a:pt x="19120" y="19360"/>
                    <a:pt x="18720" y="19360"/>
                  </a:cubicBezTo>
                  <a:lnTo>
                    <a:pt x="2680" y="19360"/>
                  </a:lnTo>
                  <a:close/>
                  <a:moveTo>
                    <a:pt x="19320" y="4960"/>
                  </a:moveTo>
                  <a:cubicBezTo>
                    <a:pt x="19320" y="5160"/>
                    <a:pt x="19120" y="5360"/>
                    <a:pt x="18720" y="5360"/>
                  </a:cubicBezTo>
                  <a:lnTo>
                    <a:pt x="16680" y="5360"/>
                  </a:lnTo>
                  <a:cubicBezTo>
                    <a:pt x="16240" y="5360"/>
                    <a:pt x="16040" y="5160"/>
                    <a:pt x="16040" y="4960"/>
                  </a:cubicBezTo>
                  <a:lnTo>
                    <a:pt x="16040" y="2680"/>
                  </a:lnTo>
                  <a:cubicBezTo>
                    <a:pt x="16040" y="2480"/>
                    <a:pt x="16240" y="2280"/>
                    <a:pt x="16680" y="2280"/>
                  </a:cubicBezTo>
                  <a:lnTo>
                    <a:pt x="18720" y="2280"/>
                  </a:lnTo>
                  <a:cubicBezTo>
                    <a:pt x="19120" y="2280"/>
                    <a:pt x="19320" y="2480"/>
                    <a:pt x="19320" y="2680"/>
                  </a:cubicBezTo>
                  <a:lnTo>
                    <a:pt x="19320" y="4960"/>
                  </a:lnTo>
                  <a:close/>
                </a:path>
              </a:pathLst>
            </a:custGeom>
            <a:grpFill/>
            <a:ln w="12700" cap="flat">
              <a:noFill/>
              <a:miter lim="400000"/>
            </a:ln>
            <a:effectLst/>
          </p:spPr>
          <p:txBody>
            <a:bodyPr wrap="square" lIns="45719" tIns="45719" rIns="45719" bIns="45719" numCol="1" anchor="ctr">
              <a:noAutofit/>
            </a:bodyPr>
            <a:lstStyle/>
            <a:p>
              <a:pPr algn="l" defTabSz="457200">
                <a:defRPr sz="1800">
                  <a:solidFill>
                    <a:srgbClr val="323232"/>
                  </a:solidFill>
                  <a:latin typeface="Georgia"/>
                  <a:ea typeface="Georgia"/>
                  <a:cs typeface="Georgia"/>
                  <a:sym typeface="Georgia"/>
                </a:defRPr>
              </a:pPr>
              <a:endParaRPr>
                <a:latin typeface="+mn-lt"/>
              </a:endParaRPr>
            </a:p>
          </p:txBody>
        </p:sp>
        <p:sp>
          <p:nvSpPr>
            <p:cNvPr id="728" name="Shape 728"/>
            <p:cNvSpPr/>
            <p:nvPr/>
          </p:nvSpPr>
          <p:spPr>
            <a:xfrm>
              <a:off x="834135" y="2308"/>
              <a:ext cx="562943" cy="562943"/>
            </a:xfrm>
            <a:custGeom>
              <a:avLst/>
              <a:gdLst/>
              <a:ahLst/>
              <a:cxnLst>
                <a:cxn ang="0">
                  <a:pos x="wd2" y="hd2"/>
                </a:cxn>
                <a:cxn ang="5400000">
                  <a:pos x="wd2" y="hd2"/>
                </a:cxn>
                <a:cxn ang="10800000">
                  <a:pos x="wd2" y="hd2"/>
                </a:cxn>
                <a:cxn ang="16200000">
                  <a:pos x="wd2" y="hd2"/>
                </a:cxn>
              </a:cxnLst>
              <a:rect l="0" t="0" r="r" b="b"/>
              <a:pathLst>
                <a:path w="21600" h="21600" extrusionOk="0">
                  <a:moveTo>
                    <a:pt x="19556" y="0"/>
                  </a:moveTo>
                  <a:lnTo>
                    <a:pt x="2244" y="0"/>
                  </a:lnTo>
                  <a:cubicBezTo>
                    <a:pt x="1042" y="0"/>
                    <a:pt x="0" y="1002"/>
                    <a:pt x="0" y="2244"/>
                  </a:cubicBezTo>
                  <a:lnTo>
                    <a:pt x="0" y="19356"/>
                  </a:lnTo>
                  <a:cubicBezTo>
                    <a:pt x="0" y="20598"/>
                    <a:pt x="1042" y="21600"/>
                    <a:pt x="2244" y="21600"/>
                  </a:cubicBezTo>
                  <a:lnTo>
                    <a:pt x="19556" y="21600"/>
                  </a:lnTo>
                  <a:cubicBezTo>
                    <a:pt x="20598" y="21600"/>
                    <a:pt x="21600" y="20598"/>
                    <a:pt x="21600" y="19356"/>
                  </a:cubicBezTo>
                  <a:lnTo>
                    <a:pt x="21600" y="2244"/>
                  </a:lnTo>
                  <a:cubicBezTo>
                    <a:pt x="21600" y="1002"/>
                    <a:pt x="20598" y="0"/>
                    <a:pt x="19556" y="0"/>
                  </a:cubicBezTo>
                  <a:close/>
                  <a:moveTo>
                    <a:pt x="17072" y="7814"/>
                  </a:moveTo>
                  <a:cubicBezTo>
                    <a:pt x="16871" y="12744"/>
                    <a:pt x="13786" y="16270"/>
                    <a:pt x="9057" y="16471"/>
                  </a:cubicBezTo>
                  <a:cubicBezTo>
                    <a:pt x="7013" y="16671"/>
                    <a:pt x="5771" y="16030"/>
                    <a:pt x="4328" y="15228"/>
                  </a:cubicBezTo>
                  <a:cubicBezTo>
                    <a:pt x="5771" y="15429"/>
                    <a:pt x="7614" y="14827"/>
                    <a:pt x="8656" y="13986"/>
                  </a:cubicBezTo>
                  <a:cubicBezTo>
                    <a:pt x="7213" y="13986"/>
                    <a:pt x="6372" y="13184"/>
                    <a:pt x="5971" y="11942"/>
                  </a:cubicBezTo>
                  <a:cubicBezTo>
                    <a:pt x="6372" y="12142"/>
                    <a:pt x="6773" y="11942"/>
                    <a:pt x="7013" y="11942"/>
                  </a:cubicBezTo>
                  <a:cubicBezTo>
                    <a:pt x="5771" y="11501"/>
                    <a:pt x="4929" y="10900"/>
                    <a:pt x="4729" y="9057"/>
                  </a:cubicBezTo>
                  <a:cubicBezTo>
                    <a:pt x="5129" y="9257"/>
                    <a:pt x="5570" y="9458"/>
                    <a:pt x="5971" y="9458"/>
                  </a:cubicBezTo>
                  <a:cubicBezTo>
                    <a:pt x="5129" y="8856"/>
                    <a:pt x="4328" y="6773"/>
                    <a:pt x="5129" y="5530"/>
                  </a:cubicBezTo>
                  <a:cubicBezTo>
                    <a:pt x="6572" y="6973"/>
                    <a:pt x="8215" y="8416"/>
                    <a:pt x="11101" y="8616"/>
                  </a:cubicBezTo>
                  <a:cubicBezTo>
                    <a:pt x="10299" y="5530"/>
                    <a:pt x="14427" y="3887"/>
                    <a:pt x="16070" y="5971"/>
                  </a:cubicBezTo>
                  <a:cubicBezTo>
                    <a:pt x="16871" y="5771"/>
                    <a:pt x="17312" y="5530"/>
                    <a:pt x="17913" y="5330"/>
                  </a:cubicBezTo>
                  <a:cubicBezTo>
                    <a:pt x="17713" y="6171"/>
                    <a:pt x="17312" y="6572"/>
                    <a:pt x="16671" y="6973"/>
                  </a:cubicBezTo>
                  <a:cubicBezTo>
                    <a:pt x="17312" y="6773"/>
                    <a:pt x="17713" y="6773"/>
                    <a:pt x="18114" y="6572"/>
                  </a:cubicBezTo>
                  <a:cubicBezTo>
                    <a:pt x="18114" y="6973"/>
                    <a:pt x="17512" y="7414"/>
                    <a:pt x="17072" y="7814"/>
                  </a:cubicBezTo>
                  <a:close/>
                </a:path>
              </a:pathLst>
            </a:custGeom>
            <a:grpFill/>
            <a:ln w="12700" cap="flat">
              <a:noFill/>
              <a:miter lim="400000"/>
            </a:ln>
            <a:effectLst/>
          </p:spPr>
          <p:txBody>
            <a:bodyPr wrap="square" lIns="45719" tIns="45719" rIns="45719" bIns="45719" numCol="1" anchor="ctr">
              <a:noAutofit/>
            </a:bodyPr>
            <a:lstStyle/>
            <a:p>
              <a:pPr algn="l" defTabSz="457200">
                <a:defRPr sz="1800">
                  <a:solidFill>
                    <a:srgbClr val="323232"/>
                  </a:solidFill>
                  <a:latin typeface="Georgia"/>
                  <a:ea typeface="Georgia"/>
                  <a:cs typeface="Georgia"/>
                  <a:sym typeface="Georgia"/>
                </a:defRPr>
              </a:pPr>
              <a:endParaRPr>
                <a:latin typeface="+mn-lt"/>
              </a:endParaRPr>
            </a:p>
          </p:txBody>
        </p:sp>
      </p:grpSp>
      <p:pic>
        <p:nvPicPr>
          <p:cNvPr id="745" name="Computer_7.png"/>
          <p:cNvPicPr>
            <a:picLocks noChangeAspect="1"/>
          </p:cNvPicPr>
          <p:nvPr/>
        </p:nvPicPr>
        <p:blipFill>
          <a:blip r:embed="rId2">
            <a:extLst/>
          </a:blip>
          <a:stretch>
            <a:fillRect/>
          </a:stretch>
        </p:blipFill>
        <p:spPr>
          <a:xfrm>
            <a:off x="1071568" y="1609179"/>
            <a:ext cx="12407901" cy="10401301"/>
          </a:xfrm>
          <a:prstGeom prst="rect">
            <a:avLst/>
          </a:prstGeom>
          <a:ln w="12700" cap="flat">
            <a:noFill/>
            <a:miter lim="400000"/>
          </a:ln>
          <a:effectLst/>
        </p:spPr>
      </p:pic>
      <p:sp>
        <p:nvSpPr>
          <p:cNvPr id="4" name="Picture Placeholder 3"/>
          <p:cNvSpPr>
            <a:spLocks noGrp="1"/>
          </p:cNvSpPr>
          <p:nvPr>
            <p:ph type="pic" sz="quarter" idx="12"/>
          </p:nvPr>
        </p:nvSpPr>
        <p:spPr>
          <a:xfrm>
            <a:off x="10326226" y="7060760"/>
            <a:ext cx="3153243" cy="4127193"/>
          </a:xfrm>
        </p:spPr>
      </p:sp>
      <p:pic>
        <p:nvPicPr>
          <p:cNvPr id="748" name="Pad.png"/>
          <p:cNvPicPr>
            <a:picLocks noChangeAspect="1"/>
          </p:cNvPicPr>
          <p:nvPr/>
        </p:nvPicPr>
        <p:blipFill>
          <a:blip r:embed="rId3">
            <a:extLst/>
          </a:blip>
          <a:stretch>
            <a:fillRect/>
          </a:stretch>
        </p:blipFill>
        <p:spPr>
          <a:xfrm>
            <a:off x="10208929" y="6711016"/>
            <a:ext cx="3399959" cy="4817548"/>
          </a:xfrm>
          <a:prstGeom prst="rect">
            <a:avLst/>
          </a:prstGeom>
          <a:ln w="12700" cap="flat">
            <a:noFill/>
            <a:miter lim="400000"/>
          </a:ln>
          <a:effectLst/>
        </p:spPr>
      </p:pic>
      <p:sp>
        <p:nvSpPr>
          <p:cNvPr id="3" name="Picture Placeholder 2"/>
          <p:cNvSpPr>
            <a:spLocks noGrp="1"/>
          </p:cNvSpPr>
          <p:nvPr>
            <p:ph type="pic" sz="quarter" idx="11"/>
          </p:nvPr>
        </p:nvSpPr>
        <p:spPr>
          <a:xfrm>
            <a:off x="9746259" y="9507227"/>
            <a:ext cx="997942" cy="1801749"/>
          </a:xfrm>
        </p:spPr>
      </p:sp>
      <p:pic>
        <p:nvPicPr>
          <p:cNvPr id="751" name="Phone_gold.png"/>
          <p:cNvPicPr>
            <a:picLocks noChangeAspect="1"/>
          </p:cNvPicPr>
          <p:nvPr/>
        </p:nvPicPr>
        <p:blipFill>
          <a:blip r:embed="rId4">
            <a:extLst/>
          </a:blip>
          <a:stretch>
            <a:fillRect/>
          </a:stretch>
        </p:blipFill>
        <p:spPr>
          <a:xfrm>
            <a:off x="9622336" y="9200620"/>
            <a:ext cx="1257932" cy="2371893"/>
          </a:xfrm>
          <a:prstGeom prst="rect">
            <a:avLst/>
          </a:prstGeom>
          <a:ln w="12700" cap="flat">
            <a:noFill/>
            <a:miter lim="400000"/>
          </a:ln>
          <a:effectLst/>
        </p:spPr>
      </p:pic>
      <p:sp>
        <p:nvSpPr>
          <p:cNvPr id="723" name="Shape 723"/>
          <p:cNvSpPr/>
          <p:nvPr/>
        </p:nvSpPr>
        <p:spPr>
          <a:xfrm>
            <a:off x="11219935" y="1254555"/>
            <a:ext cx="15535237" cy="318035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a:defRPr sz="10000" b="1" cap="all">
                <a:solidFill>
                  <a:srgbClr val="FFFFFF"/>
                </a:solidFill>
                <a:latin typeface="+mn-lt"/>
                <a:ea typeface="+mn-ea"/>
                <a:cs typeface="+mn-cs"/>
                <a:sym typeface="Helvetica"/>
              </a:defRPr>
            </a:pPr>
            <a:r>
              <a:rPr lang="en-US" dirty="0" smtClean="0">
                <a:latin typeface="+mn-lt"/>
              </a:rPr>
              <a:t>Social networks</a:t>
            </a:r>
            <a:endParaRPr dirty="0">
              <a:latin typeface="+mn-lt"/>
            </a:endParaRPr>
          </a:p>
          <a:p>
            <a:pPr algn="l">
              <a:defRPr sz="10000" b="1" cap="all">
                <a:solidFill>
                  <a:srgbClr val="068D95"/>
                </a:solidFill>
                <a:latin typeface="+mn-lt"/>
                <a:ea typeface="+mn-ea"/>
                <a:cs typeface="+mn-cs"/>
                <a:sym typeface="Helvetica"/>
              </a:defRPr>
            </a:pPr>
            <a:endParaRPr dirty="0">
              <a:solidFill>
                <a:schemeClr val="accent2"/>
              </a:solidFill>
              <a:latin typeface="+mn-lt"/>
            </a:endParaRPr>
          </a:p>
        </p:txBody>
      </p:sp>
    </p:spTree>
    <p:extLst>
      <p:ext uri="{BB962C8B-B14F-4D97-AF65-F5344CB8AC3E}">
        <p14:creationId xmlns:p14="http://schemas.microsoft.com/office/powerpoint/2010/main" val="378136871"/>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Shape 391"/>
          <p:cNvSpPr/>
          <p:nvPr/>
        </p:nvSpPr>
        <p:spPr>
          <a:xfrm>
            <a:off x="12644563" y="7578700"/>
            <a:ext cx="9046813" cy="148758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spcBef>
                <a:spcPts val="5900"/>
              </a:spcBef>
              <a:defRPr sz="3000">
                <a:solidFill>
                  <a:srgbClr val="5E7484"/>
                </a:solidFill>
                <a:latin typeface="+mn-lt"/>
                <a:ea typeface="+mn-ea"/>
                <a:cs typeface="+mn-cs"/>
                <a:sym typeface="Helvetica"/>
              </a:defRPr>
            </a:lvl1pPr>
          </a:lstStyle>
          <a:p>
            <a:r>
              <a:rPr lang="en-US" dirty="0" smtClean="0"/>
              <a:t>Our project can increase attraction and interest of doing sport among people and youth. This will be an innovation in cultural side.</a:t>
            </a:r>
            <a:endParaRPr dirty="0"/>
          </a:p>
        </p:txBody>
      </p:sp>
      <p:graphicFrame>
        <p:nvGraphicFramePr>
          <p:cNvPr id="392" name="Chart 392"/>
          <p:cNvGraphicFramePr/>
          <p:nvPr>
            <p:extLst>
              <p:ext uri="{D42A27DB-BD31-4B8C-83A1-F6EECF244321}">
                <p14:modId xmlns:p14="http://schemas.microsoft.com/office/powerpoint/2010/main" val="1080615988"/>
              </p:ext>
            </p:extLst>
          </p:nvPr>
        </p:nvGraphicFramePr>
        <p:xfrm>
          <a:off x="2306755" y="2342213"/>
          <a:ext cx="19582329" cy="8315005"/>
        </p:xfrm>
        <a:graphic>
          <a:graphicData uri="http://schemas.openxmlformats.org/drawingml/2006/chart">
            <c:chart xmlns:c="http://schemas.openxmlformats.org/drawingml/2006/chart" xmlns:r="http://schemas.openxmlformats.org/officeDocument/2006/relationships" r:id="rId2"/>
          </a:graphicData>
        </a:graphic>
      </p:graphicFrame>
      <p:sp>
        <p:nvSpPr>
          <p:cNvPr id="393" name="Shape 393"/>
          <p:cNvSpPr/>
          <p:nvPr/>
        </p:nvSpPr>
        <p:spPr>
          <a:xfrm>
            <a:off x="3100657" y="3269249"/>
            <a:ext cx="6429109" cy="6429109"/>
          </a:xfrm>
          <a:prstGeom prst="ellipse">
            <a:avLst/>
          </a:prstGeom>
          <a:solidFill>
            <a:srgbClr val="22303E"/>
          </a:solidFill>
          <a:ln w="12700">
            <a:miter lim="400000"/>
          </a:ln>
        </p:spPr>
        <p:txBody>
          <a:bodyPr lIns="50800" tIns="50800" rIns="50800" bIns="50800" anchor="ctr"/>
          <a:lstStyle/>
          <a:p>
            <a:pPr>
              <a:defRPr sz="3200">
                <a:solidFill>
                  <a:srgbClr val="FFFFFF"/>
                </a:solidFill>
              </a:defRPr>
            </a:pPr>
            <a:endParaRPr>
              <a:latin typeface="+mn-lt"/>
            </a:endParaRPr>
          </a:p>
        </p:txBody>
      </p:sp>
      <p:sp>
        <p:nvSpPr>
          <p:cNvPr id="394" name="Shape 394"/>
          <p:cNvSpPr/>
          <p:nvPr/>
        </p:nvSpPr>
        <p:spPr>
          <a:xfrm>
            <a:off x="3729570" y="5274924"/>
            <a:ext cx="5222084" cy="16256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spcBef>
                <a:spcPts val="4500"/>
              </a:spcBef>
              <a:defRPr sz="10000" b="1">
                <a:solidFill>
                  <a:srgbClr val="769EC4"/>
                </a:solidFill>
                <a:latin typeface="+mn-lt"/>
                <a:ea typeface="+mn-ea"/>
                <a:cs typeface="+mn-cs"/>
                <a:sym typeface="Helvetica"/>
              </a:defRPr>
            </a:lvl1pPr>
          </a:lstStyle>
          <a:p>
            <a:r>
              <a:rPr dirty="0" smtClean="0"/>
              <a:t>201</a:t>
            </a:r>
            <a:r>
              <a:rPr lang="en-US" dirty="0" smtClean="0"/>
              <a:t>9</a:t>
            </a:r>
            <a:endParaRPr dirty="0"/>
          </a:p>
        </p:txBody>
      </p:sp>
      <p:sp>
        <p:nvSpPr>
          <p:cNvPr id="396" name="Shape 396"/>
          <p:cNvSpPr/>
          <p:nvPr/>
        </p:nvSpPr>
        <p:spPr>
          <a:xfrm>
            <a:off x="7863579" y="2066283"/>
            <a:ext cx="3633738" cy="3633738"/>
          </a:xfrm>
          <a:prstGeom prst="ellipse">
            <a:avLst/>
          </a:prstGeom>
          <a:solidFill>
            <a:srgbClr val="22303E"/>
          </a:solidFill>
          <a:ln w="12700">
            <a:miter lim="400000"/>
          </a:ln>
        </p:spPr>
        <p:txBody>
          <a:bodyPr lIns="50800" tIns="50800" rIns="50800" bIns="50800" anchor="ctr"/>
          <a:lstStyle/>
          <a:p>
            <a:pPr>
              <a:defRPr sz="3200">
                <a:solidFill>
                  <a:srgbClr val="FFFFFF"/>
                </a:solidFill>
              </a:defRPr>
            </a:pPr>
            <a:endParaRPr>
              <a:latin typeface="+mn-lt"/>
            </a:endParaRPr>
          </a:p>
        </p:txBody>
      </p:sp>
      <p:graphicFrame>
        <p:nvGraphicFramePr>
          <p:cNvPr id="397" name="Chart 397"/>
          <p:cNvGraphicFramePr/>
          <p:nvPr>
            <p:extLst/>
          </p:nvPr>
        </p:nvGraphicFramePr>
        <p:xfrm>
          <a:off x="7965533" y="2168238"/>
          <a:ext cx="3429829" cy="3429828"/>
        </p:xfrm>
        <a:graphic>
          <a:graphicData uri="http://schemas.openxmlformats.org/drawingml/2006/chart">
            <c:chart xmlns:c="http://schemas.openxmlformats.org/drawingml/2006/chart" xmlns:r="http://schemas.openxmlformats.org/officeDocument/2006/relationships" r:id="rId3"/>
          </a:graphicData>
        </a:graphic>
      </p:graphicFrame>
      <p:sp>
        <p:nvSpPr>
          <p:cNvPr id="398" name="Shape 398"/>
          <p:cNvSpPr/>
          <p:nvPr/>
        </p:nvSpPr>
        <p:spPr>
          <a:xfrm>
            <a:off x="8493532" y="2696236"/>
            <a:ext cx="2373831" cy="2373831"/>
          </a:xfrm>
          <a:prstGeom prst="ellipse">
            <a:avLst/>
          </a:prstGeom>
          <a:solidFill>
            <a:srgbClr val="22303E"/>
          </a:solidFill>
          <a:ln w="12700">
            <a:miter lim="400000"/>
          </a:ln>
        </p:spPr>
        <p:txBody>
          <a:bodyPr lIns="50800" tIns="50800" rIns="50800" bIns="50800" anchor="ctr"/>
          <a:lstStyle/>
          <a:p>
            <a:pPr>
              <a:defRPr sz="3200">
                <a:solidFill>
                  <a:srgbClr val="FFFFFF"/>
                </a:solidFill>
              </a:defRPr>
            </a:pPr>
            <a:endParaRPr>
              <a:latin typeface="+mn-lt"/>
            </a:endParaRPr>
          </a:p>
        </p:txBody>
      </p:sp>
      <p:sp>
        <p:nvSpPr>
          <p:cNvPr id="399" name="Shape 399"/>
          <p:cNvSpPr/>
          <p:nvPr/>
        </p:nvSpPr>
        <p:spPr>
          <a:xfrm>
            <a:off x="8438106" y="3451352"/>
            <a:ext cx="2484684" cy="8636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spcBef>
                <a:spcPts val="4500"/>
              </a:spcBef>
              <a:defRPr b="1">
                <a:solidFill>
                  <a:srgbClr val="769EC4"/>
                </a:solidFill>
                <a:latin typeface="+mn-lt"/>
                <a:ea typeface="+mn-ea"/>
                <a:cs typeface="+mn-cs"/>
                <a:sym typeface="Helvetica"/>
              </a:defRPr>
            </a:lvl1pPr>
          </a:lstStyle>
          <a:p>
            <a:r>
              <a:rPr dirty="0" smtClean="0"/>
              <a:t>201</a:t>
            </a:r>
            <a:r>
              <a:rPr lang="en-US" dirty="0" smtClean="0"/>
              <a:t>8</a:t>
            </a:r>
            <a:endParaRPr dirty="0"/>
          </a:p>
        </p:txBody>
      </p:sp>
      <p:sp>
        <p:nvSpPr>
          <p:cNvPr id="389" name="Shape 389"/>
          <p:cNvSpPr/>
          <p:nvPr/>
        </p:nvSpPr>
        <p:spPr>
          <a:xfrm>
            <a:off x="12454453" y="1254555"/>
            <a:ext cx="6447278" cy="318035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l">
              <a:defRPr sz="10000" b="1" cap="all">
                <a:solidFill>
                  <a:srgbClr val="FFFFFF"/>
                </a:solidFill>
                <a:latin typeface="+mn-lt"/>
                <a:ea typeface="+mn-ea"/>
                <a:cs typeface="+mn-cs"/>
                <a:sym typeface="Helvetica"/>
              </a:defRPr>
            </a:pPr>
            <a:r>
              <a:rPr lang="en-US" dirty="0" smtClean="0">
                <a:latin typeface="+mn-lt"/>
              </a:rPr>
              <a:t>sport</a:t>
            </a:r>
            <a:endParaRPr dirty="0">
              <a:latin typeface="+mn-lt"/>
            </a:endParaRPr>
          </a:p>
          <a:p>
            <a:pPr algn="l">
              <a:defRPr sz="10000" b="1" cap="all">
                <a:solidFill>
                  <a:srgbClr val="068D95"/>
                </a:solidFill>
                <a:latin typeface="+mn-lt"/>
                <a:ea typeface="+mn-ea"/>
                <a:cs typeface="+mn-cs"/>
                <a:sym typeface="Helvetica"/>
              </a:defRPr>
            </a:pPr>
            <a:r>
              <a:rPr lang="en-US" dirty="0" smtClean="0">
                <a:solidFill>
                  <a:schemeClr val="accent2"/>
                </a:solidFill>
                <a:latin typeface="+mn-lt"/>
              </a:rPr>
              <a:t>Interest</a:t>
            </a:r>
            <a:endParaRPr dirty="0">
              <a:solidFill>
                <a:schemeClr val="accent2"/>
              </a:solidFill>
              <a:latin typeface="+mn-lt"/>
            </a:endParaRPr>
          </a:p>
        </p:txBody>
      </p:sp>
    </p:spTree>
    <p:extLst>
      <p:ext uri="{BB962C8B-B14F-4D97-AF65-F5344CB8AC3E}">
        <p14:creationId xmlns:p14="http://schemas.microsoft.com/office/powerpoint/2010/main" val="4155825801"/>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hape 218"/>
          <p:cNvSpPr/>
          <p:nvPr/>
        </p:nvSpPr>
        <p:spPr>
          <a:xfrm>
            <a:off x="7008689" y="1254555"/>
            <a:ext cx="10366619" cy="318035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defRPr sz="10000" b="1" cap="all">
                <a:solidFill>
                  <a:srgbClr val="FFFFFF"/>
                </a:solidFill>
                <a:latin typeface="+mn-lt"/>
                <a:ea typeface="+mn-ea"/>
                <a:cs typeface="+mn-cs"/>
                <a:sym typeface="Helvetica"/>
              </a:defRPr>
            </a:pPr>
            <a:r>
              <a:rPr lang="en-US" dirty="0" smtClean="0">
                <a:latin typeface="+mn-lt"/>
              </a:rPr>
              <a:t>SPORT </a:t>
            </a:r>
            <a:r>
              <a:rPr lang="en-US" dirty="0">
                <a:latin typeface="+mn-lt"/>
              </a:rPr>
              <a:t>Square</a:t>
            </a:r>
            <a:endParaRPr dirty="0">
              <a:latin typeface="+mn-lt"/>
            </a:endParaRPr>
          </a:p>
          <a:p>
            <a:pPr>
              <a:defRPr sz="10000" b="1" cap="all">
                <a:solidFill>
                  <a:srgbClr val="068D95"/>
                </a:solidFill>
                <a:latin typeface="+mn-lt"/>
                <a:ea typeface="+mn-ea"/>
                <a:cs typeface="+mn-cs"/>
                <a:sym typeface="Helvetica"/>
              </a:defRPr>
            </a:pPr>
            <a:r>
              <a:rPr lang="en-US" dirty="0" smtClean="0">
                <a:solidFill>
                  <a:schemeClr val="accent2"/>
                </a:solidFill>
                <a:latin typeface="+mn-lt"/>
              </a:rPr>
              <a:t>PROPOSAL</a:t>
            </a:r>
            <a:endParaRPr dirty="0">
              <a:solidFill>
                <a:schemeClr val="accent2"/>
              </a:solidFill>
              <a:latin typeface="+mn-lt"/>
            </a:endParaRPr>
          </a:p>
        </p:txBody>
      </p:sp>
      <p:sp>
        <p:nvSpPr>
          <p:cNvPr id="219" name="Shape 219"/>
          <p:cNvSpPr/>
          <p:nvPr/>
        </p:nvSpPr>
        <p:spPr>
          <a:xfrm>
            <a:off x="5561977" y="4464981"/>
            <a:ext cx="13260040" cy="59503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spcBef>
                <a:spcPts val="4500"/>
              </a:spcBef>
              <a:defRPr sz="4000" b="1">
                <a:solidFill>
                  <a:srgbClr val="769EC4"/>
                </a:solidFill>
                <a:latin typeface="+mn-lt"/>
                <a:ea typeface="+mn-ea"/>
                <a:cs typeface="+mn-cs"/>
                <a:sym typeface="Helvetica"/>
              </a:defRPr>
            </a:lvl1pPr>
          </a:lstStyle>
          <a:p>
            <a:r>
              <a:rPr lang="en-GB" sz="3200" dirty="0" smtClean="0"/>
              <a:t>H\V </a:t>
            </a:r>
            <a:r>
              <a:rPr lang="en-GB" sz="3200" dirty="0"/>
              <a:t>BARS • OUTDOOR EQUIPMENT • BENCHES • STREET SPORTS</a:t>
            </a:r>
            <a:endParaRPr sz="3200" dirty="0"/>
          </a:p>
        </p:txBody>
      </p:sp>
      <p:sp>
        <p:nvSpPr>
          <p:cNvPr id="220" name="Shape 220"/>
          <p:cNvSpPr/>
          <p:nvPr/>
        </p:nvSpPr>
        <p:spPr>
          <a:xfrm>
            <a:off x="1781683" y="8051954"/>
            <a:ext cx="5941563" cy="241091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spcBef>
                <a:spcPts val="5900"/>
              </a:spcBef>
              <a:defRPr sz="3000">
                <a:solidFill>
                  <a:srgbClr val="5E7484"/>
                </a:solidFill>
                <a:latin typeface="+mn-lt"/>
                <a:ea typeface="+mn-ea"/>
                <a:cs typeface="+mn-cs"/>
                <a:sym typeface="Helvetica"/>
              </a:defRPr>
            </a:lvl1pPr>
          </a:lstStyle>
          <a:p>
            <a:r>
              <a:rPr lang="en-GB" dirty="0"/>
              <a:t>When people spend their time on the sport ground, it is an efficient way to lead a healthy lifestyle and reduce or give up habits that cause harm on human body. </a:t>
            </a:r>
            <a:endParaRPr dirty="0"/>
          </a:p>
        </p:txBody>
      </p:sp>
      <p:sp>
        <p:nvSpPr>
          <p:cNvPr id="221" name="Shape 221"/>
          <p:cNvSpPr/>
          <p:nvPr/>
        </p:nvSpPr>
        <p:spPr>
          <a:xfrm>
            <a:off x="9225219" y="7128624"/>
            <a:ext cx="5941563" cy="425757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spcBef>
                <a:spcPts val="5900"/>
              </a:spcBef>
              <a:defRPr sz="3000">
                <a:solidFill>
                  <a:srgbClr val="5E7484"/>
                </a:solidFill>
                <a:latin typeface="+mn-lt"/>
                <a:ea typeface="+mn-ea"/>
                <a:cs typeface="+mn-cs"/>
                <a:sym typeface="Helvetica"/>
              </a:defRPr>
            </a:lvl1pPr>
          </a:lstStyle>
          <a:p>
            <a:pPr>
              <a:spcBef>
                <a:spcPts val="0"/>
              </a:spcBef>
            </a:pPr>
            <a:r>
              <a:rPr lang="en-GB" dirty="0"/>
              <a:t>Also, sport grounds can develop</a:t>
            </a:r>
          </a:p>
          <a:p>
            <a:pPr>
              <a:spcBef>
                <a:spcPts val="0"/>
              </a:spcBef>
            </a:pPr>
            <a:r>
              <a:rPr lang="en-GB" dirty="0"/>
              <a:t>speed, strength, endurance and</a:t>
            </a:r>
          </a:p>
          <a:p>
            <a:pPr>
              <a:spcBef>
                <a:spcPts val="0"/>
              </a:spcBef>
            </a:pPr>
            <a:r>
              <a:rPr lang="en-GB" dirty="0"/>
              <a:t>agility that will help to extend life</a:t>
            </a:r>
          </a:p>
          <a:p>
            <a:pPr>
              <a:spcBef>
                <a:spcPts val="0"/>
              </a:spcBef>
            </a:pPr>
            <a:r>
              <a:rPr lang="en-GB" dirty="0"/>
              <a:t>duration and keep body fit.</a:t>
            </a:r>
          </a:p>
          <a:p>
            <a:pPr>
              <a:spcBef>
                <a:spcPts val="0"/>
              </a:spcBef>
            </a:pPr>
            <a:r>
              <a:rPr lang="en-GB" dirty="0"/>
              <a:t>Moreover, for new-come students,</a:t>
            </a:r>
          </a:p>
          <a:p>
            <a:pPr>
              <a:spcBef>
                <a:spcPts val="0"/>
              </a:spcBef>
            </a:pPr>
            <a:r>
              <a:rPr lang="en-GB" dirty="0"/>
              <a:t>tourists or unconfident people</a:t>
            </a:r>
          </a:p>
          <a:p>
            <a:pPr>
              <a:spcBef>
                <a:spcPts val="0"/>
              </a:spcBef>
            </a:pPr>
            <a:r>
              <a:rPr lang="en-GB" dirty="0"/>
              <a:t>sport is the option to find friends,</a:t>
            </a:r>
          </a:p>
          <a:p>
            <a:pPr>
              <a:spcBef>
                <a:spcPts val="0"/>
              </a:spcBef>
            </a:pPr>
            <a:r>
              <a:rPr lang="en-GB" dirty="0"/>
              <a:t>become more confident and</a:t>
            </a:r>
          </a:p>
          <a:p>
            <a:pPr>
              <a:spcBef>
                <a:spcPts val="0"/>
              </a:spcBef>
            </a:pPr>
            <a:r>
              <a:rPr lang="en-GB" dirty="0"/>
              <a:t>socialized, or even rally a team.</a:t>
            </a:r>
          </a:p>
        </p:txBody>
      </p:sp>
      <p:sp>
        <p:nvSpPr>
          <p:cNvPr id="222" name="Shape 222"/>
          <p:cNvSpPr/>
          <p:nvPr/>
        </p:nvSpPr>
        <p:spPr>
          <a:xfrm>
            <a:off x="16668756" y="7359457"/>
            <a:ext cx="5941562" cy="379591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spcBef>
                <a:spcPts val="5900"/>
              </a:spcBef>
              <a:defRPr sz="3000">
                <a:solidFill>
                  <a:srgbClr val="5E7484"/>
                </a:solidFill>
                <a:latin typeface="+mn-lt"/>
                <a:ea typeface="+mn-ea"/>
                <a:cs typeface="+mn-cs"/>
                <a:sym typeface="Helvetica"/>
              </a:defRPr>
            </a:lvl1pPr>
          </a:lstStyle>
          <a:p>
            <a:pPr>
              <a:spcBef>
                <a:spcPts val="0"/>
              </a:spcBef>
            </a:pPr>
            <a:r>
              <a:rPr lang="en-GB" dirty="0"/>
              <a:t>Besides, when individual takes a</a:t>
            </a:r>
          </a:p>
          <a:p>
            <a:pPr>
              <a:spcBef>
                <a:spcPts val="0"/>
              </a:spcBef>
            </a:pPr>
            <a:r>
              <a:rPr lang="en-GB" dirty="0"/>
              <a:t>part in certain sport on sport</a:t>
            </a:r>
          </a:p>
          <a:p>
            <a:pPr>
              <a:spcBef>
                <a:spcPts val="0"/>
              </a:spcBef>
            </a:pPr>
            <a:r>
              <a:rPr lang="en-GB" dirty="0"/>
              <a:t>grounds, it is an opportunity to join</a:t>
            </a:r>
          </a:p>
          <a:p>
            <a:pPr>
              <a:spcBef>
                <a:spcPts val="0"/>
              </a:spcBef>
            </a:pPr>
            <a:r>
              <a:rPr lang="en-GB" dirty="0"/>
              <a:t>a big sport.[Likewise, there will be</a:t>
            </a:r>
          </a:p>
          <a:p>
            <a:pPr>
              <a:spcBef>
                <a:spcPts val="0"/>
              </a:spcBef>
            </a:pPr>
            <a:r>
              <a:rPr lang="en-GB" dirty="0"/>
              <a:t>equipment that can be easily</a:t>
            </a:r>
          </a:p>
          <a:p>
            <a:pPr>
              <a:spcBef>
                <a:spcPts val="0"/>
              </a:spcBef>
            </a:pPr>
            <a:r>
              <a:rPr lang="en-GB" dirty="0"/>
              <a:t>installed and removed, this is an</a:t>
            </a:r>
          </a:p>
          <a:p>
            <a:pPr>
              <a:spcBef>
                <a:spcPts val="0"/>
              </a:spcBef>
            </a:pPr>
            <a:r>
              <a:rPr lang="en-GB" dirty="0"/>
              <a:t>innovation to attract people to do</a:t>
            </a:r>
          </a:p>
          <a:p>
            <a:pPr>
              <a:spcBef>
                <a:spcPts val="0"/>
              </a:spcBef>
            </a:pPr>
            <a:r>
              <a:rPr lang="en-GB" dirty="0"/>
              <a:t>some activities</a:t>
            </a:r>
            <a:r>
              <a:rPr lang="en-GB" dirty="0" smtClean="0"/>
              <a:t>.</a:t>
            </a:r>
            <a:endParaRPr lang="en-GB" dirty="0"/>
          </a:p>
        </p:txBody>
      </p:sp>
      <p:sp>
        <p:nvSpPr>
          <p:cNvPr id="223" name="Shape 223"/>
          <p:cNvSpPr/>
          <p:nvPr/>
        </p:nvSpPr>
        <p:spPr>
          <a:xfrm>
            <a:off x="1930677" y="6510818"/>
            <a:ext cx="631404" cy="631670"/>
          </a:xfrm>
          <a:custGeom>
            <a:avLst/>
            <a:gdLst/>
            <a:ahLst/>
            <a:cxnLst>
              <a:cxn ang="0">
                <a:pos x="wd2" y="hd2"/>
              </a:cxn>
              <a:cxn ang="5400000">
                <a:pos x="wd2" y="hd2"/>
              </a:cxn>
              <a:cxn ang="10800000">
                <a:pos x="wd2" y="hd2"/>
              </a:cxn>
              <a:cxn ang="16200000">
                <a:pos x="wd2" y="hd2"/>
              </a:cxn>
            </a:cxnLst>
            <a:rect l="0" t="0" r="r" b="b"/>
            <a:pathLst>
              <a:path w="21480" h="21489" extrusionOk="0">
                <a:moveTo>
                  <a:pt x="0" y="17132"/>
                </a:moveTo>
                <a:lnTo>
                  <a:pt x="0" y="21489"/>
                </a:lnTo>
                <a:lnTo>
                  <a:pt x="4608" y="21489"/>
                </a:lnTo>
                <a:lnTo>
                  <a:pt x="17693" y="8160"/>
                </a:lnTo>
                <a:lnTo>
                  <a:pt x="13085" y="3581"/>
                </a:lnTo>
                <a:lnTo>
                  <a:pt x="0" y="17132"/>
                </a:lnTo>
                <a:close/>
                <a:moveTo>
                  <a:pt x="21121" y="4726"/>
                </a:moveTo>
                <a:cubicBezTo>
                  <a:pt x="21600" y="4246"/>
                  <a:pt x="21600" y="3581"/>
                  <a:pt x="21121" y="3101"/>
                </a:cubicBezTo>
                <a:lnTo>
                  <a:pt x="18393" y="332"/>
                </a:lnTo>
                <a:cubicBezTo>
                  <a:pt x="17914" y="-111"/>
                  <a:pt x="17214" y="-111"/>
                  <a:pt x="16771" y="332"/>
                </a:cubicBezTo>
                <a:lnTo>
                  <a:pt x="14707" y="2400"/>
                </a:lnTo>
                <a:lnTo>
                  <a:pt x="19057" y="7015"/>
                </a:lnTo>
                <a:lnTo>
                  <a:pt x="21121" y="4726"/>
                </a:lnTo>
                <a:close/>
              </a:path>
            </a:pathLst>
          </a:custGeom>
          <a:solidFill>
            <a:schemeClr val="accent1"/>
          </a:solidFill>
          <a:ln w="12700">
            <a:miter lim="400000"/>
          </a:ln>
        </p:spPr>
        <p:txBody>
          <a:bodyPr lIns="45719" rIns="45719" anchor="ctr"/>
          <a:lstStyle/>
          <a:p>
            <a:pPr algn="l" defTabSz="914400">
              <a:defRPr sz="1800">
                <a:latin typeface="Roboto Regular"/>
                <a:ea typeface="Roboto Regular"/>
                <a:cs typeface="Roboto Regular"/>
                <a:sym typeface="Roboto Regular"/>
              </a:defRPr>
            </a:pPr>
            <a:endParaRPr>
              <a:latin typeface="+mn-lt"/>
            </a:endParaRPr>
          </a:p>
        </p:txBody>
      </p:sp>
      <p:sp>
        <p:nvSpPr>
          <p:cNvPr id="224" name="Shape 224"/>
          <p:cNvSpPr/>
          <p:nvPr/>
        </p:nvSpPr>
        <p:spPr>
          <a:xfrm>
            <a:off x="9300708" y="6492729"/>
            <a:ext cx="592711" cy="667848"/>
          </a:xfrm>
          <a:custGeom>
            <a:avLst/>
            <a:gdLst/>
            <a:ahLst/>
            <a:cxnLst>
              <a:cxn ang="0">
                <a:pos x="wd2" y="hd2"/>
              </a:cxn>
              <a:cxn ang="5400000">
                <a:pos x="wd2" y="hd2"/>
              </a:cxn>
              <a:cxn ang="10800000">
                <a:pos x="wd2" y="hd2"/>
              </a:cxn>
              <a:cxn ang="16200000">
                <a:pos x="wd2" y="hd2"/>
              </a:cxn>
            </a:cxnLst>
            <a:rect l="0" t="0" r="r" b="b"/>
            <a:pathLst>
              <a:path w="21600" h="21600" extrusionOk="0">
                <a:moveTo>
                  <a:pt x="13380" y="2662"/>
                </a:moveTo>
                <a:lnTo>
                  <a:pt x="12869" y="0"/>
                </a:lnTo>
                <a:lnTo>
                  <a:pt x="0" y="0"/>
                </a:lnTo>
                <a:lnTo>
                  <a:pt x="0" y="21600"/>
                </a:lnTo>
                <a:lnTo>
                  <a:pt x="3005" y="21600"/>
                </a:lnTo>
                <a:lnTo>
                  <a:pt x="3005" y="12659"/>
                </a:lnTo>
                <a:lnTo>
                  <a:pt x="10942" y="12659"/>
                </a:lnTo>
                <a:lnTo>
                  <a:pt x="11509" y="15321"/>
                </a:lnTo>
                <a:lnTo>
                  <a:pt x="21600" y="15321"/>
                </a:lnTo>
                <a:lnTo>
                  <a:pt x="21600" y="2662"/>
                </a:lnTo>
                <a:lnTo>
                  <a:pt x="13380" y="2662"/>
                </a:lnTo>
              </a:path>
            </a:pathLst>
          </a:custGeom>
          <a:solidFill>
            <a:srgbClr val="FFFFFF"/>
          </a:solidFill>
          <a:ln w="12700">
            <a:miter lim="400000"/>
          </a:ln>
        </p:spPr>
        <p:txBody>
          <a:bodyPr lIns="45719" rIns="45719" anchor="ctr"/>
          <a:lstStyle/>
          <a:p>
            <a:pPr algn="l" defTabSz="914400">
              <a:defRPr sz="1800">
                <a:latin typeface="Roboto Regular"/>
                <a:ea typeface="Roboto Regular"/>
                <a:cs typeface="Roboto Regular"/>
                <a:sym typeface="Roboto Regular"/>
              </a:defRPr>
            </a:pPr>
            <a:endParaRPr>
              <a:latin typeface="+mn-lt"/>
            </a:endParaRPr>
          </a:p>
        </p:txBody>
      </p:sp>
      <p:sp>
        <p:nvSpPr>
          <p:cNvPr id="225" name="Shape 225"/>
          <p:cNvSpPr/>
          <p:nvPr/>
        </p:nvSpPr>
        <p:spPr>
          <a:xfrm>
            <a:off x="16733646" y="6442600"/>
            <a:ext cx="585181" cy="768105"/>
          </a:xfrm>
          <a:custGeom>
            <a:avLst/>
            <a:gdLst/>
            <a:ahLst/>
            <a:cxnLst>
              <a:cxn ang="0">
                <a:pos x="wd2" y="hd2"/>
              </a:cxn>
              <a:cxn ang="5400000">
                <a:pos x="wd2" y="hd2"/>
              </a:cxn>
              <a:cxn ang="10800000">
                <a:pos x="wd2" y="hd2"/>
              </a:cxn>
              <a:cxn ang="16200000">
                <a:pos x="wd2" y="hd2"/>
              </a:cxn>
            </a:cxnLst>
            <a:rect l="0" t="0" r="r" b="b"/>
            <a:pathLst>
              <a:path w="21600" h="21600" extrusionOk="0">
                <a:moveTo>
                  <a:pt x="18755" y="7066"/>
                </a:moveTo>
                <a:lnTo>
                  <a:pt x="17491" y="7066"/>
                </a:lnTo>
                <a:lnTo>
                  <a:pt x="17491" y="5099"/>
                </a:lnTo>
                <a:cubicBezTo>
                  <a:pt x="17491" y="2168"/>
                  <a:pt x="14646" y="0"/>
                  <a:pt x="10800" y="0"/>
                </a:cubicBezTo>
                <a:cubicBezTo>
                  <a:pt x="6954" y="0"/>
                  <a:pt x="4109" y="2168"/>
                  <a:pt x="4109" y="5099"/>
                </a:cubicBezTo>
                <a:lnTo>
                  <a:pt x="4109" y="7066"/>
                </a:lnTo>
                <a:lnTo>
                  <a:pt x="2845" y="7066"/>
                </a:lnTo>
                <a:cubicBezTo>
                  <a:pt x="1264" y="7066"/>
                  <a:pt x="0" y="8070"/>
                  <a:pt x="0" y="9234"/>
                </a:cubicBezTo>
                <a:lnTo>
                  <a:pt x="0" y="19432"/>
                </a:lnTo>
                <a:cubicBezTo>
                  <a:pt x="0" y="20596"/>
                  <a:pt x="1264" y="21600"/>
                  <a:pt x="2845" y="21600"/>
                </a:cubicBezTo>
                <a:lnTo>
                  <a:pt x="18755" y="21600"/>
                </a:lnTo>
                <a:cubicBezTo>
                  <a:pt x="20336" y="21600"/>
                  <a:pt x="21600" y="20596"/>
                  <a:pt x="21600" y="19432"/>
                </a:cubicBezTo>
                <a:lnTo>
                  <a:pt x="21600" y="9234"/>
                </a:lnTo>
                <a:cubicBezTo>
                  <a:pt x="21600" y="8070"/>
                  <a:pt x="20336" y="7066"/>
                  <a:pt x="18755" y="7066"/>
                </a:cubicBezTo>
                <a:close/>
                <a:moveTo>
                  <a:pt x="10800" y="16300"/>
                </a:moveTo>
                <a:cubicBezTo>
                  <a:pt x="9272" y="16300"/>
                  <a:pt x="8219" y="15497"/>
                  <a:pt x="8219" y="14333"/>
                </a:cubicBezTo>
                <a:cubicBezTo>
                  <a:pt x="8219" y="13169"/>
                  <a:pt x="9272" y="12165"/>
                  <a:pt x="10800" y="12165"/>
                </a:cubicBezTo>
                <a:cubicBezTo>
                  <a:pt x="12328" y="12165"/>
                  <a:pt x="13645" y="13169"/>
                  <a:pt x="13645" y="14333"/>
                </a:cubicBezTo>
                <a:cubicBezTo>
                  <a:pt x="13645" y="15497"/>
                  <a:pt x="12328" y="16300"/>
                  <a:pt x="10800" y="16300"/>
                </a:cubicBezTo>
                <a:close/>
                <a:moveTo>
                  <a:pt x="14909" y="7066"/>
                </a:moveTo>
                <a:lnTo>
                  <a:pt x="6691" y="7066"/>
                </a:lnTo>
                <a:lnTo>
                  <a:pt x="6691" y="5099"/>
                </a:lnTo>
                <a:cubicBezTo>
                  <a:pt x="6691" y="3332"/>
                  <a:pt x="8482" y="1967"/>
                  <a:pt x="10800" y="1967"/>
                </a:cubicBezTo>
                <a:cubicBezTo>
                  <a:pt x="13118" y="1967"/>
                  <a:pt x="14909" y="3332"/>
                  <a:pt x="14909" y="5099"/>
                </a:cubicBezTo>
                <a:lnTo>
                  <a:pt x="14909" y="7066"/>
                </a:lnTo>
                <a:close/>
              </a:path>
            </a:pathLst>
          </a:custGeom>
          <a:solidFill>
            <a:srgbClr val="FFFFFF"/>
          </a:solidFill>
          <a:ln w="12700">
            <a:miter lim="400000"/>
          </a:ln>
        </p:spPr>
        <p:txBody>
          <a:bodyPr lIns="45719" rIns="45719" anchor="ctr"/>
          <a:lstStyle/>
          <a:p>
            <a:pPr algn="l" defTabSz="914400">
              <a:defRPr sz="1800">
                <a:latin typeface="Roboto Regular"/>
                <a:ea typeface="Roboto Regular"/>
                <a:cs typeface="Roboto Regular"/>
                <a:sym typeface="Roboto Regular"/>
              </a:defRPr>
            </a:pPr>
            <a:endParaRPr>
              <a:latin typeface="+mn-lt"/>
            </a:endParaRPr>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72192" y="-48126"/>
            <a:ext cx="24520360" cy="13764126"/>
          </a:xfrm>
        </p:spPr>
      </p:sp>
      <p:sp>
        <p:nvSpPr>
          <p:cNvPr id="755" name="Shape 755"/>
          <p:cNvSpPr/>
          <p:nvPr/>
        </p:nvSpPr>
        <p:spPr>
          <a:xfrm>
            <a:off x="10156946" y="6350705"/>
            <a:ext cx="792912" cy="966463"/>
          </a:xfrm>
          <a:custGeom>
            <a:avLst/>
            <a:gdLst/>
            <a:ahLst/>
            <a:cxnLst>
              <a:cxn ang="0">
                <a:pos x="wd2" y="hd2"/>
              </a:cxn>
              <a:cxn ang="5400000">
                <a:pos x="wd2" y="hd2"/>
              </a:cxn>
              <a:cxn ang="10800000">
                <a:pos x="wd2" y="hd2"/>
              </a:cxn>
              <a:cxn ang="16200000">
                <a:pos x="wd2" y="hd2"/>
              </a:cxn>
            </a:cxnLst>
            <a:rect l="0" t="0" r="r" b="b"/>
            <a:pathLst>
              <a:path w="21600" h="21600" extrusionOk="0">
                <a:moveTo>
                  <a:pt x="19287" y="0"/>
                </a:moveTo>
                <a:lnTo>
                  <a:pt x="2313" y="0"/>
                </a:lnTo>
                <a:cubicBezTo>
                  <a:pt x="1173" y="0"/>
                  <a:pt x="0" y="747"/>
                  <a:pt x="0" y="1867"/>
                </a:cubicBezTo>
                <a:lnTo>
                  <a:pt x="0" y="14480"/>
                </a:lnTo>
                <a:cubicBezTo>
                  <a:pt x="0" y="15227"/>
                  <a:pt x="261" y="15787"/>
                  <a:pt x="1173" y="16160"/>
                </a:cubicBezTo>
                <a:lnTo>
                  <a:pt x="10816" y="21600"/>
                </a:lnTo>
                <a:lnTo>
                  <a:pt x="20460" y="16160"/>
                </a:lnTo>
                <a:cubicBezTo>
                  <a:pt x="21144" y="15787"/>
                  <a:pt x="21600" y="15227"/>
                  <a:pt x="21600" y="14480"/>
                </a:cubicBezTo>
                <a:lnTo>
                  <a:pt x="21600" y="1867"/>
                </a:lnTo>
                <a:cubicBezTo>
                  <a:pt x="21600" y="747"/>
                  <a:pt x="20460" y="0"/>
                  <a:pt x="19287" y="0"/>
                </a:cubicBezTo>
                <a:close/>
                <a:moveTo>
                  <a:pt x="8275" y="14667"/>
                </a:moveTo>
                <a:lnTo>
                  <a:pt x="2313" y="9760"/>
                </a:lnTo>
                <a:lnTo>
                  <a:pt x="4138" y="8453"/>
                </a:lnTo>
                <a:lnTo>
                  <a:pt x="8275" y="11840"/>
                </a:lnTo>
                <a:lnTo>
                  <a:pt x="17462" y="4507"/>
                </a:lnTo>
                <a:lnTo>
                  <a:pt x="19287" y="5813"/>
                </a:lnTo>
                <a:lnTo>
                  <a:pt x="8275" y="14667"/>
                </a:lnTo>
                <a:close/>
              </a:path>
            </a:pathLst>
          </a:custGeom>
          <a:solidFill>
            <a:schemeClr val="accent2"/>
          </a:solidFill>
          <a:ln w="12700">
            <a:miter lim="400000"/>
          </a:ln>
        </p:spPr>
        <p:txBody>
          <a:bodyPr lIns="45719" rIns="45719" anchor="ctr"/>
          <a:lstStyle/>
          <a:p>
            <a:pPr algn="l" defTabSz="914400">
              <a:defRPr sz="1800">
                <a:latin typeface="Roboto Regular"/>
                <a:ea typeface="Roboto Regular"/>
                <a:cs typeface="Roboto Regular"/>
                <a:sym typeface="Roboto Regular"/>
              </a:defRPr>
            </a:pPr>
            <a:endParaRPr/>
          </a:p>
        </p:txBody>
      </p:sp>
      <p:sp>
        <p:nvSpPr>
          <p:cNvPr id="756" name="Shape 756"/>
          <p:cNvSpPr/>
          <p:nvPr/>
        </p:nvSpPr>
        <p:spPr>
          <a:xfrm>
            <a:off x="22820625" y="1926190"/>
            <a:ext cx="1563377" cy="9767279"/>
          </a:xfrm>
          <a:prstGeom prst="rect">
            <a:avLst/>
          </a:prstGeom>
          <a:solidFill>
            <a:schemeClr val="accent1"/>
          </a:solidFill>
          <a:ln w="12700">
            <a:miter lim="400000"/>
          </a:ln>
        </p:spPr>
        <p:txBody>
          <a:bodyPr lIns="50800" tIns="50800" rIns="50800" bIns="50800" anchor="ctr"/>
          <a:lstStyle/>
          <a:p>
            <a:pPr>
              <a:defRPr sz="3200">
                <a:solidFill>
                  <a:srgbClr val="FFFFFF"/>
                </a:solidFill>
              </a:defRPr>
            </a:pPr>
            <a:endParaRPr>
              <a:latin typeface="+mn-lt"/>
            </a:endParaRPr>
          </a:p>
        </p:txBody>
      </p:sp>
      <p:sp>
        <p:nvSpPr>
          <p:cNvPr id="757" name="Shape 757"/>
          <p:cNvSpPr/>
          <p:nvPr/>
        </p:nvSpPr>
        <p:spPr>
          <a:xfrm>
            <a:off x="558800" y="508000"/>
            <a:ext cx="23266399" cy="12603659"/>
          </a:xfrm>
          <a:prstGeom prst="rect">
            <a:avLst/>
          </a:prstGeom>
          <a:ln w="63500">
            <a:solidFill>
              <a:srgbClr val="22303E">
                <a:alpha val="70000"/>
              </a:srgbClr>
            </a:solidFill>
            <a:miter lim="400000"/>
          </a:ln>
        </p:spPr>
        <p:txBody>
          <a:bodyPr lIns="50800" tIns="50800" rIns="50800" bIns="50800" anchor="ctr"/>
          <a:lstStyle/>
          <a:p>
            <a:pPr>
              <a:defRPr sz="3200">
                <a:solidFill>
                  <a:srgbClr val="FFFFFF"/>
                </a:solidFill>
              </a:defRPr>
            </a:pPr>
            <a:endParaRPr/>
          </a:p>
        </p:txBody>
      </p:sp>
      <p:sp>
        <p:nvSpPr>
          <p:cNvPr id="758" name="Shape 758"/>
          <p:cNvSpPr/>
          <p:nvPr/>
        </p:nvSpPr>
        <p:spPr>
          <a:xfrm>
            <a:off x="10949858" y="1926190"/>
            <a:ext cx="11879039" cy="9767279"/>
          </a:xfrm>
          <a:prstGeom prst="rect">
            <a:avLst/>
          </a:prstGeom>
          <a:solidFill>
            <a:srgbClr val="22303E">
              <a:alpha val="70000"/>
            </a:srgbClr>
          </a:solidFill>
          <a:ln w="12700">
            <a:miter lim="400000"/>
          </a:ln>
        </p:spPr>
        <p:txBody>
          <a:bodyPr lIns="50800" tIns="50800" rIns="50800" bIns="50800" anchor="ctr"/>
          <a:lstStyle/>
          <a:p>
            <a:pPr>
              <a:defRPr sz="3200">
                <a:solidFill>
                  <a:srgbClr val="FFFFFF"/>
                </a:solidFill>
              </a:defRPr>
            </a:pPr>
            <a:endParaRPr>
              <a:latin typeface="+mn-lt"/>
            </a:endParaRPr>
          </a:p>
        </p:txBody>
      </p:sp>
      <p:sp>
        <p:nvSpPr>
          <p:cNvPr id="759" name="Shape 759"/>
          <p:cNvSpPr/>
          <p:nvPr/>
        </p:nvSpPr>
        <p:spPr>
          <a:xfrm>
            <a:off x="13117703" y="5243758"/>
            <a:ext cx="9014787" cy="318035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lgn="l">
              <a:defRPr sz="10000" b="1" cap="all">
                <a:solidFill>
                  <a:srgbClr val="FFFFFF"/>
                </a:solidFill>
                <a:latin typeface="+mn-lt"/>
                <a:ea typeface="+mn-ea"/>
                <a:cs typeface="+mn-cs"/>
                <a:sym typeface="Helvetica"/>
              </a:defRPr>
            </a:pPr>
            <a:r>
              <a:rPr lang="en-US" dirty="0">
                <a:latin typeface="+mn-lt"/>
              </a:rPr>
              <a:t>t</a:t>
            </a:r>
            <a:r>
              <a:rPr lang="en-US" dirty="0" smtClean="0">
                <a:latin typeface="+mn-lt"/>
              </a:rPr>
              <a:t>hanks for</a:t>
            </a:r>
            <a:endParaRPr dirty="0" smtClean="0">
              <a:latin typeface="+mn-lt"/>
            </a:endParaRPr>
          </a:p>
          <a:p>
            <a:pPr algn="l">
              <a:defRPr sz="10000" b="1" cap="all">
                <a:solidFill>
                  <a:srgbClr val="068D95"/>
                </a:solidFill>
                <a:latin typeface="+mn-lt"/>
                <a:ea typeface="+mn-ea"/>
                <a:cs typeface="+mn-cs"/>
                <a:sym typeface="Helvetica"/>
              </a:defRPr>
            </a:pPr>
            <a:r>
              <a:rPr lang="en-US" dirty="0" smtClean="0">
                <a:solidFill>
                  <a:schemeClr val="accent2"/>
                </a:solidFill>
                <a:latin typeface="+mn-lt"/>
              </a:rPr>
              <a:t>listening</a:t>
            </a:r>
            <a:endParaRPr dirty="0">
              <a:solidFill>
                <a:schemeClr val="accent2"/>
              </a:solidFill>
              <a:latin typeface="+mn-lt"/>
            </a:endParaRPr>
          </a:p>
        </p:txBody>
      </p:sp>
    </p:spTree>
    <p:extLst>
      <p:ext uri="{BB962C8B-B14F-4D97-AF65-F5344CB8AC3E}">
        <p14:creationId xmlns:p14="http://schemas.microsoft.com/office/powerpoint/2010/main" val="625946912"/>
      </p:ext>
    </p:extLst>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hape 181"/>
          <p:cNvSpPr/>
          <p:nvPr/>
        </p:nvSpPr>
        <p:spPr>
          <a:xfrm>
            <a:off x="1393493" y="1254555"/>
            <a:ext cx="10366620" cy="318035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l">
              <a:defRPr sz="10000" b="1" cap="all">
                <a:solidFill>
                  <a:srgbClr val="FFFFFF"/>
                </a:solidFill>
                <a:latin typeface="+mn-lt"/>
                <a:ea typeface="+mn-ea"/>
                <a:cs typeface="+mn-cs"/>
                <a:sym typeface="Helvetica"/>
              </a:defRPr>
            </a:pPr>
            <a:r>
              <a:rPr lang="en-US" dirty="0" smtClean="0">
                <a:latin typeface="+mn-lt"/>
              </a:rPr>
              <a:t>SPORT Square</a:t>
            </a:r>
          </a:p>
          <a:p>
            <a:pPr algn="l">
              <a:defRPr sz="10000" b="1" cap="all">
                <a:solidFill>
                  <a:srgbClr val="FFFFFF"/>
                </a:solidFill>
                <a:latin typeface="+mn-lt"/>
                <a:ea typeface="+mn-ea"/>
                <a:cs typeface="+mn-cs"/>
                <a:sym typeface="Helvetica"/>
              </a:defRPr>
            </a:pPr>
            <a:r>
              <a:rPr lang="en-US" dirty="0" smtClean="0">
                <a:solidFill>
                  <a:schemeClr val="accent2"/>
                </a:solidFill>
                <a:latin typeface="+mn-lt"/>
              </a:rPr>
              <a:t>SCOPES</a:t>
            </a:r>
            <a:endParaRPr dirty="0">
              <a:solidFill>
                <a:schemeClr val="accent2"/>
              </a:solidFill>
              <a:latin typeface="+mn-lt"/>
            </a:endParaRPr>
          </a:p>
        </p:txBody>
      </p:sp>
      <p:sp>
        <p:nvSpPr>
          <p:cNvPr id="182" name="Shape 182"/>
          <p:cNvSpPr/>
          <p:nvPr/>
        </p:nvSpPr>
        <p:spPr>
          <a:xfrm>
            <a:off x="1433094" y="4403427"/>
            <a:ext cx="9614812" cy="71814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spcBef>
                <a:spcPts val="4500"/>
              </a:spcBef>
              <a:defRPr sz="4000" b="1">
                <a:solidFill>
                  <a:srgbClr val="769EC4"/>
                </a:solidFill>
                <a:latin typeface="+mn-lt"/>
                <a:ea typeface="+mn-ea"/>
                <a:cs typeface="+mn-cs"/>
                <a:sym typeface="Helvetica"/>
              </a:defRPr>
            </a:lvl1pPr>
          </a:lstStyle>
          <a:p>
            <a:r>
              <a:rPr lang="en-US" dirty="0" smtClean="0"/>
              <a:t>MOST IMPORTANT PROJECT SCOPES</a:t>
            </a:r>
            <a:endParaRPr dirty="0"/>
          </a:p>
        </p:txBody>
      </p:sp>
      <p:sp>
        <p:nvSpPr>
          <p:cNvPr id="183" name="Shape 183"/>
          <p:cNvSpPr/>
          <p:nvPr/>
        </p:nvSpPr>
        <p:spPr>
          <a:xfrm>
            <a:off x="2565786" y="6296794"/>
            <a:ext cx="5634978" cy="300082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lgn="l">
              <a:spcBef>
                <a:spcPts val="5900"/>
              </a:spcBef>
              <a:defRPr sz="3000">
                <a:solidFill>
                  <a:srgbClr val="5E7484"/>
                </a:solidFill>
                <a:latin typeface="+mn-lt"/>
                <a:ea typeface="+mn-ea"/>
                <a:cs typeface="+mn-cs"/>
                <a:sym typeface="Helvetica"/>
              </a:defRPr>
            </a:pPr>
            <a:r>
              <a:rPr lang="en-GB" sz="3000" dirty="0" smtClean="0">
                <a:sym typeface="Helvetica"/>
              </a:rPr>
              <a:t>Health </a:t>
            </a:r>
            <a:endParaRPr lang="en-GB" sz="3000" dirty="0">
              <a:sym typeface="Helvetica"/>
            </a:endParaRPr>
          </a:p>
          <a:p>
            <a:pPr algn="l">
              <a:spcBef>
                <a:spcPts val="5900"/>
              </a:spcBef>
              <a:defRPr sz="3000">
                <a:solidFill>
                  <a:srgbClr val="5E7484"/>
                </a:solidFill>
                <a:latin typeface="+mn-lt"/>
                <a:ea typeface="+mn-ea"/>
                <a:cs typeface="+mn-cs"/>
                <a:sym typeface="Helvetica"/>
              </a:defRPr>
            </a:pPr>
            <a:endParaRPr lang="en-GB" sz="3000" dirty="0" smtClean="0">
              <a:latin typeface="+mn-lt"/>
              <a:sym typeface="Helvetica"/>
            </a:endParaRPr>
          </a:p>
          <a:p>
            <a:pPr algn="l">
              <a:spcBef>
                <a:spcPts val="5900"/>
              </a:spcBef>
              <a:defRPr sz="3000">
                <a:solidFill>
                  <a:srgbClr val="5E7484"/>
                </a:solidFill>
                <a:latin typeface="+mn-lt"/>
                <a:ea typeface="+mn-ea"/>
                <a:cs typeface="+mn-cs"/>
                <a:sym typeface="Helvetica"/>
              </a:defRPr>
            </a:pPr>
            <a:r>
              <a:rPr lang="en-GB" dirty="0" smtClean="0">
                <a:latin typeface="+mn-lt"/>
              </a:rPr>
              <a:t>Socializing </a:t>
            </a:r>
            <a:endParaRPr dirty="0">
              <a:latin typeface="+mn-lt"/>
            </a:endParaRPr>
          </a:p>
        </p:txBody>
      </p:sp>
      <p:grpSp>
        <p:nvGrpSpPr>
          <p:cNvPr id="186" name="Group 186"/>
          <p:cNvGrpSpPr/>
          <p:nvPr/>
        </p:nvGrpSpPr>
        <p:grpSpPr>
          <a:xfrm>
            <a:off x="1542280" y="6160418"/>
            <a:ext cx="831550" cy="831551"/>
            <a:chOff x="0" y="0"/>
            <a:chExt cx="831549" cy="831549"/>
          </a:xfrm>
        </p:grpSpPr>
        <p:sp>
          <p:nvSpPr>
            <p:cNvPr id="184" name="Shape 184"/>
            <p:cNvSpPr/>
            <p:nvPr/>
          </p:nvSpPr>
          <p:spPr>
            <a:xfrm>
              <a:off x="0" y="0"/>
              <a:ext cx="831550" cy="831550"/>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defRPr>
              </a:pPr>
              <a:endParaRPr>
                <a:latin typeface="+mn-lt"/>
              </a:endParaRPr>
            </a:p>
          </p:txBody>
        </p:sp>
        <p:sp>
          <p:nvSpPr>
            <p:cNvPr id="185" name="Shape 185"/>
            <p:cNvSpPr/>
            <p:nvPr/>
          </p:nvSpPr>
          <p:spPr>
            <a:xfrm>
              <a:off x="90380" y="136375"/>
              <a:ext cx="650789" cy="55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spcBef>
                  <a:spcPts val="5900"/>
                </a:spcBef>
                <a:defRPr sz="3000">
                  <a:solidFill>
                    <a:srgbClr val="22303E"/>
                  </a:solidFill>
                  <a:latin typeface="+mn-lt"/>
                  <a:ea typeface="+mn-ea"/>
                  <a:cs typeface="+mn-cs"/>
                  <a:sym typeface="Helvetica"/>
                </a:defRPr>
              </a:lvl1pPr>
            </a:lstStyle>
            <a:p>
              <a:r>
                <a:t>1</a:t>
              </a:r>
            </a:p>
          </p:txBody>
        </p:sp>
      </p:grpSp>
      <p:sp>
        <p:nvSpPr>
          <p:cNvPr id="187" name="Shape 187"/>
          <p:cNvSpPr/>
          <p:nvPr/>
        </p:nvSpPr>
        <p:spPr>
          <a:xfrm>
            <a:off x="1542280" y="8770953"/>
            <a:ext cx="831550" cy="831551"/>
          </a:xfrm>
          <a:prstGeom prst="ellipse">
            <a:avLst/>
          </a:prstGeom>
          <a:solidFill>
            <a:srgbClr val="18232D"/>
          </a:solidFill>
          <a:ln w="12700">
            <a:miter lim="400000"/>
          </a:ln>
        </p:spPr>
        <p:txBody>
          <a:bodyPr lIns="50800" tIns="50800" rIns="50800" bIns="50800" anchor="ctr"/>
          <a:lstStyle/>
          <a:p>
            <a:pPr>
              <a:defRPr sz="3200">
                <a:solidFill>
                  <a:srgbClr val="FFFFFF"/>
                </a:solidFill>
              </a:defRPr>
            </a:pPr>
            <a:endParaRPr>
              <a:latin typeface="+mn-lt"/>
            </a:endParaRPr>
          </a:p>
        </p:txBody>
      </p:sp>
      <p:sp>
        <p:nvSpPr>
          <p:cNvPr id="188" name="Shape 188"/>
          <p:cNvSpPr/>
          <p:nvPr/>
        </p:nvSpPr>
        <p:spPr>
          <a:xfrm>
            <a:off x="1632661" y="8907329"/>
            <a:ext cx="650789" cy="5588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spcBef>
                <a:spcPts val="5900"/>
              </a:spcBef>
              <a:defRPr sz="3000">
                <a:solidFill>
                  <a:srgbClr val="22303E"/>
                </a:solidFill>
                <a:latin typeface="+mn-lt"/>
                <a:ea typeface="+mn-ea"/>
                <a:cs typeface="+mn-cs"/>
                <a:sym typeface="Helvetica"/>
              </a:defRPr>
            </a:lvl1pPr>
          </a:lstStyle>
          <a:p>
            <a:r>
              <a:rPr dirty="0"/>
              <a:t>2</a:t>
            </a:r>
          </a:p>
        </p:txBody>
      </p:sp>
      <p:sp>
        <p:nvSpPr>
          <p:cNvPr id="190" name="Shape 190"/>
          <p:cNvSpPr/>
          <p:nvPr/>
        </p:nvSpPr>
        <p:spPr>
          <a:xfrm>
            <a:off x="8793980" y="6160418"/>
            <a:ext cx="831550" cy="831551"/>
          </a:xfrm>
          <a:prstGeom prst="ellipse">
            <a:avLst/>
          </a:prstGeom>
          <a:solidFill>
            <a:srgbClr val="18232D"/>
          </a:solidFill>
          <a:ln w="12700">
            <a:miter lim="400000"/>
          </a:ln>
        </p:spPr>
        <p:txBody>
          <a:bodyPr lIns="50800" tIns="50800" rIns="50800" bIns="50800" anchor="ctr"/>
          <a:lstStyle/>
          <a:p>
            <a:pPr>
              <a:defRPr sz="3200">
                <a:solidFill>
                  <a:srgbClr val="FFFFFF"/>
                </a:solidFill>
              </a:defRPr>
            </a:pPr>
            <a:endParaRPr>
              <a:latin typeface="+mn-lt"/>
            </a:endParaRPr>
          </a:p>
        </p:txBody>
      </p:sp>
      <p:sp>
        <p:nvSpPr>
          <p:cNvPr id="191" name="Shape 191"/>
          <p:cNvSpPr/>
          <p:nvPr/>
        </p:nvSpPr>
        <p:spPr>
          <a:xfrm>
            <a:off x="8884360" y="6296793"/>
            <a:ext cx="650789" cy="5588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spcBef>
                <a:spcPts val="5900"/>
              </a:spcBef>
              <a:defRPr sz="3000">
                <a:solidFill>
                  <a:srgbClr val="22303E"/>
                </a:solidFill>
                <a:latin typeface="+mn-lt"/>
                <a:ea typeface="+mn-ea"/>
                <a:cs typeface="+mn-cs"/>
                <a:sym typeface="Helvetica"/>
              </a:defRPr>
            </a:lvl1pPr>
          </a:lstStyle>
          <a:p>
            <a:r>
              <a:t>3</a:t>
            </a:r>
          </a:p>
        </p:txBody>
      </p:sp>
      <p:sp>
        <p:nvSpPr>
          <p:cNvPr id="192" name="Shape 192"/>
          <p:cNvSpPr/>
          <p:nvPr/>
        </p:nvSpPr>
        <p:spPr>
          <a:xfrm>
            <a:off x="8793980" y="8770953"/>
            <a:ext cx="831550" cy="831551"/>
          </a:xfrm>
          <a:prstGeom prst="ellipse">
            <a:avLst/>
          </a:prstGeom>
          <a:solidFill>
            <a:srgbClr val="18232D"/>
          </a:solidFill>
          <a:ln w="12700">
            <a:miter lim="400000"/>
          </a:ln>
        </p:spPr>
        <p:txBody>
          <a:bodyPr lIns="50800" tIns="50800" rIns="50800" bIns="50800" anchor="ctr"/>
          <a:lstStyle/>
          <a:p>
            <a:pPr>
              <a:defRPr sz="3200">
                <a:solidFill>
                  <a:srgbClr val="FFFFFF"/>
                </a:solidFill>
              </a:defRPr>
            </a:pPr>
            <a:endParaRPr>
              <a:latin typeface="+mn-lt"/>
            </a:endParaRPr>
          </a:p>
        </p:txBody>
      </p:sp>
      <p:sp>
        <p:nvSpPr>
          <p:cNvPr id="193" name="Shape 193"/>
          <p:cNvSpPr/>
          <p:nvPr/>
        </p:nvSpPr>
        <p:spPr>
          <a:xfrm>
            <a:off x="8884360" y="8907329"/>
            <a:ext cx="650789" cy="5588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spcBef>
                <a:spcPts val="5900"/>
              </a:spcBef>
              <a:defRPr sz="3000">
                <a:solidFill>
                  <a:srgbClr val="22303E"/>
                </a:solidFill>
                <a:latin typeface="+mn-lt"/>
                <a:ea typeface="+mn-ea"/>
                <a:cs typeface="+mn-cs"/>
                <a:sym typeface="Helvetica"/>
              </a:defRPr>
            </a:lvl1pPr>
          </a:lstStyle>
          <a:p>
            <a:r>
              <a:t>4</a:t>
            </a:r>
          </a:p>
        </p:txBody>
      </p:sp>
      <p:sp>
        <p:nvSpPr>
          <p:cNvPr id="195" name="Shape 195"/>
          <p:cNvSpPr/>
          <p:nvPr/>
        </p:nvSpPr>
        <p:spPr>
          <a:xfrm>
            <a:off x="16045681" y="6160418"/>
            <a:ext cx="831550" cy="831551"/>
          </a:xfrm>
          <a:prstGeom prst="ellipse">
            <a:avLst/>
          </a:prstGeom>
          <a:solidFill>
            <a:srgbClr val="18232D"/>
          </a:solidFill>
          <a:ln w="12700">
            <a:miter lim="400000"/>
          </a:ln>
        </p:spPr>
        <p:txBody>
          <a:bodyPr lIns="50800" tIns="50800" rIns="50800" bIns="50800" anchor="ctr"/>
          <a:lstStyle/>
          <a:p>
            <a:pPr>
              <a:defRPr sz="3200">
                <a:solidFill>
                  <a:srgbClr val="FFFFFF"/>
                </a:solidFill>
              </a:defRPr>
            </a:pPr>
            <a:endParaRPr>
              <a:latin typeface="+mn-lt"/>
            </a:endParaRPr>
          </a:p>
        </p:txBody>
      </p:sp>
      <p:sp>
        <p:nvSpPr>
          <p:cNvPr id="196" name="Shape 196"/>
          <p:cNvSpPr/>
          <p:nvPr/>
        </p:nvSpPr>
        <p:spPr>
          <a:xfrm>
            <a:off x="16136061" y="6296793"/>
            <a:ext cx="650789" cy="5588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spcBef>
                <a:spcPts val="5900"/>
              </a:spcBef>
              <a:defRPr sz="3000">
                <a:solidFill>
                  <a:srgbClr val="22303E"/>
                </a:solidFill>
                <a:latin typeface="+mn-lt"/>
                <a:ea typeface="+mn-ea"/>
                <a:cs typeface="+mn-cs"/>
                <a:sym typeface="Helvetica"/>
              </a:defRPr>
            </a:lvl1pPr>
          </a:lstStyle>
          <a:p>
            <a:r>
              <a:t>5</a:t>
            </a:r>
          </a:p>
        </p:txBody>
      </p:sp>
      <p:sp>
        <p:nvSpPr>
          <p:cNvPr id="197" name="Shape 197"/>
          <p:cNvSpPr/>
          <p:nvPr/>
        </p:nvSpPr>
        <p:spPr>
          <a:xfrm>
            <a:off x="16045681" y="8770953"/>
            <a:ext cx="831550" cy="831551"/>
          </a:xfrm>
          <a:prstGeom prst="ellipse">
            <a:avLst/>
          </a:prstGeom>
          <a:solidFill>
            <a:srgbClr val="18232D"/>
          </a:solidFill>
          <a:ln w="12700">
            <a:miter lim="400000"/>
          </a:ln>
        </p:spPr>
        <p:txBody>
          <a:bodyPr lIns="50800" tIns="50800" rIns="50800" bIns="50800" anchor="ctr"/>
          <a:lstStyle/>
          <a:p>
            <a:pPr>
              <a:defRPr sz="3200">
                <a:solidFill>
                  <a:srgbClr val="FFFFFF"/>
                </a:solidFill>
              </a:defRPr>
            </a:pPr>
            <a:endParaRPr>
              <a:latin typeface="+mn-lt"/>
            </a:endParaRPr>
          </a:p>
        </p:txBody>
      </p:sp>
      <p:sp>
        <p:nvSpPr>
          <p:cNvPr id="198" name="Shape 198"/>
          <p:cNvSpPr/>
          <p:nvPr/>
        </p:nvSpPr>
        <p:spPr>
          <a:xfrm>
            <a:off x="16136061" y="8907329"/>
            <a:ext cx="650789" cy="5588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spcBef>
                <a:spcPts val="5900"/>
              </a:spcBef>
              <a:defRPr sz="3000">
                <a:solidFill>
                  <a:srgbClr val="22303E"/>
                </a:solidFill>
                <a:latin typeface="+mn-lt"/>
                <a:ea typeface="+mn-ea"/>
                <a:cs typeface="+mn-cs"/>
                <a:sym typeface="Helvetica"/>
              </a:defRPr>
            </a:lvl1pPr>
          </a:lstStyle>
          <a:p>
            <a:r>
              <a:t>6</a:t>
            </a:r>
          </a:p>
        </p:txBody>
      </p:sp>
      <p:sp>
        <p:nvSpPr>
          <p:cNvPr id="20" name="Shape 183"/>
          <p:cNvSpPr/>
          <p:nvPr/>
        </p:nvSpPr>
        <p:spPr>
          <a:xfrm>
            <a:off x="10018116" y="6465309"/>
            <a:ext cx="5634978" cy="300082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lgn="l">
              <a:spcBef>
                <a:spcPts val="5900"/>
              </a:spcBef>
              <a:defRPr sz="3000">
                <a:solidFill>
                  <a:srgbClr val="5E7484"/>
                </a:solidFill>
                <a:latin typeface="+mn-lt"/>
                <a:ea typeface="+mn-ea"/>
                <a:cs typeface="+mn-cs"/>
                <a:sym typeface="Helvetica"/>
              </a:defRPr>
            </a:pPr>
            <a:r>
              <a:rPr lang="en-GB" sz="3000" dirty="0" smtClean="0">
                <a:sym typeface="Helvetica"/>
              </a:rPr>
              <a:t>Body fit </a:t>
            </a:r>
          </a:p>
          <a:p>
            <a:pPr algn="l">
              <a:spcBef>
                <a:spcPts val="5900"/>
              </a:spcBef>
              <a:defRPr sz="3000">
                <a:solidFill>
                  <a:srgbClr val="5E7484"/>
                </a:solidFill>
                <a:latin typeface="+mn-lt"/>
                <a:ea typeface="+mn-ea"/>
                <a:cs typeface="+mn-cs"/>
                <a:sym typeface="Helvetica"/>
              </a:defRPr>
            </a:pPr>
            <a:endParaRPr dirty="0" smtClean="0">
              <a:latin typeface="+mn-lt"/>
            </a:endParaRPr>
          </a:p>
          <a:p>
            <a:pPr algn="l">
              <a:spcBef>
                <a:spcPts val="5900"/>
              </a:spcBef>
              <a:defRPr sz="3000">
                <a:solidFill>
                  <a:srgbClr val="5E7484"/>
                </a:solidFill>
                <a:latin typeface="+mn-lt"/>
                <a:ea typeface="+mn-ea"/>
                <a:cs typeface="+mn-cs"/>
                <a:sym typeface="Helvetica"/>
              </a:defRPr>
            </a:pPr>
            <a:r>
              <a:rPr lang="en-GB" dirty="0" smtClean="0">
                <a:latin typeface="+mn-lt"/>
              </a:rPr>
              <a:t>Road to big sport </a:t>
            </a:r>
            <a:endParaRPr dirty="0">
              <a:latin typeface="+mn-lt"/>
            </a:endParaRPr>
          </a:p>
        </p:txBody>
      </p:sp>
      <p:sp>
        <p:nvSpPr>
          <p:cNvPr id="21" name="Shape 183"/>
          <p:cNvSpPr/>
          <p:nvPr/>
        </p:nvSpPr>
        <p:spPr>
          <a:xfrm>
            <a:off x="17317604" y="6465309"/>
            <a:ext cx="5634978" cy="300082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lgn="l">
              <a:spcBef>
                <a:spcPts val="5900"/>
              </a:spcBef>
              <a:defRPr sz="3000">
                <a:solidFill>
                  <a:srgbClr val="5E7484"/>
                </a:solidFill>
                <a:latin typeface="+mn-lt"/>
                <a:ea typeface="+mn-ea"/>
                <a:cs typeface="+mn-cs"/>
                <a:sym typeface="Helvetica"/>
              </a:defRPr>
            </a:pPr>
            <a:r>
              <a:rPr lang="en-GB" sz="3000" dirty="0" smtClean="0">
                <a:sym typeface="Helvetica"/>
              </a:rPr>
              <a:t>Discipline</a:t>
            </a:r>
            <a:endParaRPr lang="en-GB" sz="3000" dirty="0" smtClean="0">
              <a:sym typeface="Helvetica"/>
            </a:endParaRPr>
          </a:p>
          <a:p>
            <a:pPr algn="l">
              <a:spcBef>
                <a:spcPts val="5900"/>
              </a:spcBef>
              <a:defRPr sz="3000">
                <a:solidFill>
                  <a:srgbClr val="5E7484"/>
                </a:solidFill>
                <a:latin typeface="+mn-lt"/>
                <a:ea typeface="+mn-ea"/>
                <a:cs typeface="+mn-cs"/>
                <a:sym typeface="Helvetica"/>
              </a:defRPr>
            </a:pPr>
            <a:endParaRPr dirty="0" smtClean="0">
              <a:latin typeface="+mn-lt"/>
            </a:endParaRPr>
          </a:p>
          <a:p>
            <a:pPr algn="l">
              <a:spcBef>
                <a:spcPts val="5900"/>
              </a:spcBef>
              <a:defRPr sz="3000">
                <a:solidFill>
                  <a:srgbClr val="5E7484"/>
                </a:solidFill>
                <a:latin typeface="+mn-lt"/>
                <a:ea typeface="+mn-ea"/>
                <a:cs typeface="+mn-cs"/>
                <a:sym typeface="Helvetica"/>
              </a:defRPr>
            </a:pPr>
            <a:r>
              <a:rPr lang="en-GB" dirty="0" smtClean="0">
                <a:latin typeface="+mn-lt"/>
              </a:rPr>
              <a:t>Activity </a:t>
            </a:r>
            <a:endParaRPr dirty="0">
              <a:latin typeface="+mn-lt"/>
            </a:endParaRPr>
          </a:p>
        </p:txBody>
      </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Shape 227"/>
          <p:cNvSpPr/>
          <p:nvPr/>
        </p:nvSpPr>
        <p:spPr>
          <a:xfrm>
            <a:off x="1393493" y="1254555"/>
            <a:ext cx="6161943" cy="318035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l">
              <a:defRPr sz="10000" b="1" cap="all">
                <a:solidFill>
                  <a:srgbClr val="FFFFFF"/>
                </a:solidFill>
                <a:latin typeface="+mn-lt"/>
                <a:ea typeface="+mn-ea"/>
                <a:cs typeface="+mn-cs"/>
                <a:sym typeface="Helvetica"/>
              </a:defRPr>
            </a:pPr>
            <a:r>
              <a:rPr lang="en-US" dirty="0" smtClean="0">
                <a:latin typeface="+mn-lt"/>
              </a:rPr>
              <a:t>PROJECT</a:t>
            </a:r>
          </a:p>
          <a:p>
            <a:pPr algn="l">
              <a:defRPr sz="10000" b="1" cap="all">
                <a:solidFill>
                  <a:srgbClr val="22303E"/>
                </a:solidFill>
                <a:latin typeface="+mn-lt"/>
                <a:ea typeface="+mn-ea"/>
                <a:cs typeface="+mn-cs"/>
                <a:sym typeface="Helvetica"/>
              </a:defRPr>
            </a:pPr>
            <a:r>
              <a:rPr lang="en-US" dirty="0" smtClean="0">
                <a:latin typeface="+mn-lt"/>
              </a:rPr>
              <a:t>BUDGET</a:t>
            </a:r>
            <a:endParaRPr dirty="0">
              <a:latin typeface="+mn-lt"/>
            </a:endParaRPr>
          </a:p>
        </p:txBody>
      </p:sp>
      <p:sp>
        <p:nvSpPr>
          <p:cNvPr id="228" name="Shape 228"/>
          <p:cNvSpPr/>
          <p:nvPr/>
        </p:nvSpPr>
        <p:spPr>
          <a:xfrm>
            <a:off x="1433094" y="4464981"/>
            <a:ext cx="16267274" cy="59503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spcBef>
                <a:spcPts val="4500"/>
              </a:spcBef>
              <a:defRPr sz="4000" b="1">
                <a:solidFill>
                  <a:srgbClr val="AFD5DF"/>
                </a:solidFill>
                <a:latin typeface="+mn-lt"/>
                <a:ea typeface="+mn-ea"/>
                <a:cs typeface="+mn-cs"/>
                <a:sym typeface="Helvetica"/>
              </a:defRPr>
            </a:lvl1pPr>
          </a:lstStyle>
          <a:p>
            <a:r>
              <a:rPr lang="en-GB" sz="3200" dirty="0">
                <a:solidFill>
                  <a:schemeClr val="accent1">
                    <a:lumMod val="20000"/>
                    <a:lumOff val="80000"/>
                  </a:schemeClr>
                </a:solidFill>
              </a:rPr>
              <a:t>CITY COUNCIL • SPORT BRANDS • UNIVERSITIES CLUBS • LOCAL STORT SHOPS</a:t>
            </a:r>
            <a:endParaRPr sz="3200" dirty="0">
              <a:solidFill>
                <a:schemeClr val="accent1">
                  <a:lumMod val="20000"/>
                  <a:lumOff val="80000"/>
                </a:schemeClr>
              </a:solidFill>
            </a:endParaRPr>
          </a:p>
        </p:txBody>
      </p:sp>
      <p:sp>
        <p:nvSpPr>
          <p:cNvPr id="229" name="Shape 229"/>
          <p:cNvSpPr/>
          <p:nvPr/>
        </p:nvSpPr>
        <p:spPr>
          <a:xfrm>
            <a:off x="2231530" y="5953267"/>
            <a:ext cx="9046813" cy="518090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spcBef>
                <a:spcPts val="5900"/>
              </a:spcBef>
              <a:defRPr sz="3000">
                <a:solidFill>
                  <a:srgbClr val="22303E"/>
                </a:solidFill>
                <a:latin typeface="+mn-lt"/>
                <a:ea typeface="+mn-ea"/>
                <a:cs typeface="+mn-cs"/>
                <a:sym typeface="Helvetica"/>
              </a:defRPr>
            </a:lvl1pPr>
          </a:lstStyle>
          <a:p>
            <a:pPr>
              <a:spcBef>
                <a:spcPts val="0"/>
              </a:spcBef>
            </a:pPr>
            <a:r>
              <a:rPr lang="en-GB" dirty="0"/>
              <a:t>Council can show care of people performing such events as most of people will have strong immune system, more daily activity work and more adolescents will go into sport. </a:t>
            </a:r>
            <a:endParaRPr lang="en-GB" dirty="0" smtClean="0"/>
          </a:p>
          <a:p>
            <a:pPr>
              <a:spcBef>
                <a:spcPts val="0"/>
              </a:spcBef>
            </a:pPr>
            <a:r>
              <a:rPr lang="en-GB" dirty="0" smtClean="0"/>
              <a:t>Sport </a:t>
            </a:r>
            <a:r>
              <a:rPr lang="en-GB" dirty="0"/>
              <a:t>brands such as </a:t>
            </a:r>
            <a:r>
              <a:rPr lang="en-GB" dirty="0" smtClean="0"/>
              <a:t>Adidas, Nike, </a:t>
            </a:r>
            <a:r>
              <a:rPr lang="en-GB" dirty="0" err="1" smtClean="0"/>
              <a:t>Everlast</a:t>
            </a:r>
            <a:r>
              <a:rPr lang="en-GB" dirty="0" smtClean="0"/>
              <a:t> and etc. </a:t>
            </a:r>
            <a:r>
              <a:rPr lang="en-GB" dirty="0"/>
              <a:t>can invest into sport events and this will bring profits to sport companies as people use sport equipment</a:t>
            </a:r>
            <a:r>
              <a:rPr lang="en-GB" dirty="0" smtClean="0"/>
              <a:t>.</a:t>
            </a:r>
          </a:p>
          <a:p>
            <a:pPr>
              <a:spcBef>
                <a:spcPts val="0"/>
              </a:spcBef>
            </a:pPr>
            <a:r>
              <a:rPr lang="en-GB" dirty="0" err="1" smtClean="0"/>
              <a:t>Uni</a:t>
            </a:r>
            <a:r>
              <a:rPr lang="en-GB" dirty="0" smtClean="0"/>
              <a:t> </a:t>
            </a:r>
            <a:r>
              <a:rPr lang="en-GB" dirty="0"/>
              <a:t>societies can compete not only with each other, but with regular people who does sport activities</a:t>
            </a:r>
            <a:r>
              <a:rPr lang="en-GB" dirty="0" smtClean="0"/>
              <a:t>.</a:t>
            </a:r>
          </a:p>
          <a:p>
            <a:pPr>
              <a:spcBef>
                <a:spcPts val="0"/>
              </a:spcBef>
            </a:pPr>
            <a:r>
              <a:rPr lang="en-GB" dirty="0" smtClean="0"/>
              <a:t>Local </a:t>
            </a:r>
            <a:r>
              <a:rPr lang="en-GB" dirty="0"/>
              <a:t>shops can sponsor events and it will bring profits to them.</a:t>
            </a:r>
            <a:endParaRPr dirty="0"/>
          </a:p>
        </p:txBody>
      </p:sp>
      <p:graphicFrame>
        <p:nvGraphicFramePr>
          <p:cNvPr id="3" name="Таблица 2"/>
          <p:cNvGraphicFramePr>
            <a:graphicFrameLocks noGrp="1"/>
          </p:cNvGraphicFramePr>
          <p:nvPr>
            <p:extLst>
              <p:ext uri="{D42A27DB-BD31-4B8C-83A1-F6EECF244321}">
                <p14:modId xmlns:p14="http://schemas.microsoft.com/office/powerpoint/2010/main" val="2235604112"/>
              </p:ext>
            </p:extLst>
          </p:nvPr>
        </p:nvGraphicFramePr>
        <p:xfrm>
          <a:off x="12767277" y="6217428"/>
          <a:ext cx="8877642" cy="5348495"/>
        </p:xfrm>
        <a:graphic>
          <a:graphicData uri="http://schemas.openxmlformats.org/drawingml/2006/table">
            <a:tbl>
              <a:tblPr firstRow="1" bandRow="1">
                <a:tableStyleId>{5940675A-B579-460E-94D1-54222C63F5DA}</a:tableStyleId>
              </a:tblPr>
              <a:tblGrid>
                <a:gridCol w="1479607">
                  <a:extLst>
                    <a:ext uri="{9D8B030D-6E8A-4147-A177-3AD203B41FA5}">
                      <a16:colId xmlns:a16="http://schemas.microsoft.com/office/drawing/2014/main" val="552561742"/>
                    </a:ext>
                  </a:extLst>
                </a:gridCol>
                <a:gridCol w="1479607">
                  <a:extLst>
                    <a:ext uri="{9D8B030D-6E8A-4147-A177-3AD203B41FA5}">
                      <a16:colId xmlns:a16="http://schemas.microsoft.com/office/drawing/2014/main" val="1687089378"/>
                    </a:ext>
                  </a:extLst>
                </a:gridCol>
                <a:gridCol w="1479607">
                  <a:extLst>
                    <a:ext uri="{9D8B030D-6E8A-4147-A177-3AD203B41FA5}">
                      <a16:colId xmlns:a16="http://schemas.microsoft.com/office/drawing/2014/main" val="755903670"/>
                    </a:ext>
                  </a:extLst>
                </a:gridCol>
                <a:gridCol w="1479607">
                  <a:extLst>
                    <a:ext uri="{9D8B030D-6E8A-4147-A177-3AD203B41FA5}">
                      <a16:colId xmlns:a16="http://schemas.microsoft.com/office/drawing/2014/main" val="198522900"/>
                    </a:ext>
                  </a:extLst>
                </a:gridCol>
                <a:gridCol w="1479607">
                  <a:extLst>
                    <a:ext uri="{9D8B030D-6E8A-4147-A177-3AD203B41FA5}">
                      <a16:colId xmlns:a16="http://schemas.microsoft.com/office/drawing/2014/main" val="980206869"/>
                    </a:ext>
                  </a:extLst>
                </a:gridCol>
                <a:gridCol w="1479607">
                  <a:extLst>
                    <a:ext uri="{9D8B030D-6E8A-4147-A177-3AD203B41FA5}">
                      <a16:colId xmlns:a16="http://schemas.microsoft.com/office/drawing/2014/main" val="414577556"/>
                    </a:ext>
                  </a:extLst>
                </a:gridCol>
              </a:tblGrid>
              <a:tr h="1069699">
                <a:tc>
                  <a:txBody>
                    <a:bodyPr/>
                    <a:lstStyle/>
                    <a:p>
                      <a:pPr algn="ctr" fontAlgn="ctr"/>
                      <a:r>
                        <a:rPr lang="en-GB" sz="2400" u="none" strike="noStrike" dirty="0">
                          <a:effectLst/>
                        </a:rPr>
                        <a:t>Price</a:t>
                      </a:r>
                      <a:endParaRPr lang="en-GB" sz="2400" b="0" i="0" u="none" strike="noStrike" dirty="0">
                        <a:solidFill>
                          <a:srgbClr val="000000"/>
                        </a:solidFill>
                        <a:effectLst/>
                        <a:latin typeface="Calibri" panose="020F0502020204030204" pitchFamily="34" charset="0"/>
                      </a:endParaRPr>
                    </a:p>
                  </a:txBody>
                  <a:tcPr marL="11512" marR="11512" marT="11512" marB="0" anchor="ctr">
                    <a:lnL w="12700" cmpd="sng">
                      <a:noFill/>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GB" sz="2400" u="none" strike="noStrike" dirty="0">
                          <a:effectLst/>
                        </a:rPr>
                        <a:t>Pull Up bars</a:t>
                      </a:r>
                      <a:endParaRPr lang="en-GB" sz="2400" b="0" i="0" u="none" strike="noStrike" dirty="0">
                        <a:solidFill>
                          <a:srgbClr val="000000"/>
                        </a:solidFill>
                        <a:effectLst/>
                        <a:latin typeface="Calibri" panose="020F0502020204030204" pitchFamily="34" charset="0"/>
                      </a:endParaRPr>
                    </a:p>
                  </a:txBody>
                  <a:tcPr marL="11512" marR="11512" marT="11512" marB="0" anchor="ctr">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GB" sz="2400" u="none" strike="noStrike" dirty="0">
                          <a:effectLst/>
                        </a:rPr>
                        <a:t>Horizontal Bars</a:t>
                      </a:r>
                      <a:endParaRPr lang="en-GB" sz="2400" b="0" i="0" u="none" strike="noStrike" dirty="0">
                        <a:solidFill>
                          <a:srgbClr val="000000"/>
                        </a:solidFill>
                        <a:effectLst/>
                        <a:latin typeface="Calibri" panose="020F0502020204030204" pitchFamily="34" charset="0"/>
                      </a:endParaRPr>
                    </a:p>
                  </a:txBody>
                  <a:tcPr marL="11512" marR="11512" marT="11512"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GB" sz="2400" u="none" strike="noStrike" dirty="0">
                          <a:effectLst/>
                        </a:rPr>
                        <a:t>Sports Staircase</a:t>
                      </a:r>
                      <a:endParaRPr lang="en-GB" sz="2400" b="0" i="0" u="none" strike="noStrike" dirty="0">
                        <a:solidFill>
                          <a:srgbClr val="000000"/>
                        </a:solidFill>
                        <a:effectLst/>
                        <a:latin typeface="Calibri" panose="020F0502020204030204" pitchFamily="34" charset="0"/>
                      </a:endParaRPr>
                    </a:p>
                  </a:txBody>
                  <a:tcPr marL="11512" marR="11512" marT="11512"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GB" sz="2400" u="none" strike="noStrike" dirty="0">
                          <a:effectLst/>
                        </a:rPr>
                        <a:t>Coating</a:t>
                      </a:r>
                      <a:endParaRPr lang="en-GB" sz="2400" b="0" i="0" u="none" strike="noStrike" dirty="0">
                        <a:solidFill>
                          <a:srgbClr val="000000"/>
                        </a:solidFill>
                        <a:effectLst/>
                        <a:latin typeface="Calibri" panose="020F0502020204030204" pitchFamily="34" charset="0"/>
                      </a:endParaRPr>
                    </a:p>
                  </a:txBody>
                  <a:tcPr marL="11512" marR="11512" marT="11512"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GB" sz="2400" u="none" strike="noStrike" dirty="0">
                          <a:effectLst/>
                        </a:rPr>
                        <a:t>Extra Stuff</a:t>
                      </a:r>
                      <a:endParaRPr lang="en-GB" sz="2400" b="0" i="0" u="none" strike="noStrike" dirty="0">
                        <a:solidFill>
                          <a:srgbClr val="000000"/>
                        </a:solidFill>
                        <a:effectLst/>
                        <a:latin typeface="Calibri" panose="020F0502020204030204" pitchFamily="34" charset="0"/>
                      </a:endParaRPr>
                    </a:p>
                  </a:txBody>
                  <a:tcPr marL="11512" marR="11512" marT="11512"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7395988"/>
                  </a:ext>
                </a:extLst>
              </a:tr>
              <a:tr h="1069699">
                <a:tc>
                  <a:txBody>
                    <a:bodyPr/>
                    <a:lstStyle/>
                    <a:p>
                      <a:pPr algn="ctr" fontAlgn="ctr"/>
                      <a:r>
                        <a:rPr lang="en-GB" sz="2400" u="none" strike="noStrike" dirty="0">
                          <a:effectLst/>
                        </a:rPr>
                        <a:t>Big </a:t>
                      </a:r>
                      <a:r>
                        <a:rPr lang="en-GB" sz="2400" u="none" strike="noStrike" dirty="0" smtClean="0">
                          <a:effectLst/>
                        </a:rPr>
                        <a:t>Square</a:t>
                      </a:r>
                      <a:endParaRPr lang="en-GB" sz="2400" b="0" i="0" u="none" strike="noStrike" dirty="0">
                        <a:solidFill>
                          <a:srgbClr val="000000"/>
                        </a:solidFill>
                        <a:effectLst/>
                        <a:latin typeface="Calibri" panose="020F0502020204030204" pitchFamily="34" charset="0"/>
                      </a:endParaRPr>
                    </a:p>
                  </a:txBody>
                  <a:tcPr marL="11512" marR="11512" marT="11512"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ctr"/>
                      <a:r>
                        <a:rPr lang="en-GB" sz="2400" u="none" strike="noStrike" dirty="0">
                          <a:effectLst/>
                        </a:rPr>
                        <a:t>4 REQ - 250£</a:t>
                      </a:r>
                      <a:endParaRPr lang="en-GB" sz="2400" b="0" i="0" u="none" strike="noStrike" dirty="0">
                        <a:solidFill>
                          <a:srgbClr val="000000"/>
                        </a:solidFill>
                        <a:effectLst/>
                        <a:latin typeface="Calibri" panose="020F0502020204030204" pitchFamily="34" charset="0"/>
                      </a:endParaRPr>
                    </a:p>
                  </a:txBody>
                  <a:tcPr marL="11512" marR="11512" marT="11512"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ctr"/>
                      <a:r>
                        <a:rPr lang="en-GB" sz="2400" u="none" strike="noStrike" dirty="0">
                          <a:effectLst/>
                        </a:rPr>
                        <a:t>2 REQ - 120£</a:t>
                      </a:r>
                      <a:endParaRPr lang="en-GB" sz="2400" b="0" i="0" u="none" strike="noStrike" dirty="0">
                        <a:solidFill>
                          <a:srgbClr val="000000"/>
                        </a:solidFill>
                        <a:effectLst/>
                        <a:latin typeface="Calibri" panose="020F0502020204030204" pitchFamily="34" charset="0"/>
                      </a:endParaRPr>
                    </a:p>
                  </a:txBody>
                  <a:tcPr marL="11512" marR="11512" marT="11512"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ctr"/>
                      <a:r>
                        <a:rPr lang="en-GB" sz="2400" u="none" strike="noStrike" dirty="0">
                          <a:effectLst/>
                        </a:rPr>
                        <a:t>2 REQ - 200£</a:t>
                      </a:r>
                      <a:endParaRPr lang="en-GB" sz="2400" b="0" i="0" u="none" strike="noStrike" dirty="0">
                        <a:solidFill>
                          <a:srgbClr val="000000"/>
                        </a:solidFill>
                        <a:effectLst/>
                        <a:latin typeface="Calibri" panose="020F0502020204030204" pitchFamily="34" charset="0"/>
                      </a:endParaRPr>
                    </a:p>
                  </a:txBody>
                  <a:tcPr marL="11512" marR="11512" marT="11512"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ctr"/>
                      <a:r>
                        <a:rPr lang="en-GB" sz="2400" u="none" strike="noStrike">
                          <a:effectLst/>
                        </a:rPr>
                        <a:t>BIG - 250£</a:t>
                      </a:r>
                      <a:endParaRPr lang="en-GB" sz="2400" b="0" i="0" u="none" strike="noStrike">
                        <a:solidFill>
                          <a:srgbClr val="000000"/>
                        </a:solidFill>
                        <a:effectLst/>
                        <a:latin typeface="Calibri" panose="020F0502020204030204" pitchFamily="34" charset="0"/>
                      </a:endParaRPr>
                    </a:p>
                  </a:txBody>
                  <a:tcPr marL="11512" marR="11512" marT="11512"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ctr"/>
                      <a:r>
                        <a:rPr lang="en-GB" sz="2400" u="none" strike="noStrike" dirty="0">
                          <a:effectLst/>
                        </a:rPr>
                        <a:t>4-8 - 1000£</a:t>
                      </a:r>
                      <a:endParaRPr lang="en-GB" sz="2400" b="0" i="0" u="none" strike="noStrike" dirty="0">
                        <a:solidFill>
                          <a:srgbClr val="000000"/>
                        </a:solidFill>
                        <a:effectLst/>
                        <a:latin typeface="Calibri" panose="020F0502020204030204" pitchFamily="34" charset="0"/>
                      </a:endParaRPr>
                    </a:p>
                  </a:txBody>
                  <a:tcPr marL="11512" marR="11512" marT="11512"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14853585"/>
                  </a:ext>
                </a:extLst>
              </a:tr>
              <a:tr h="1069699">
                <a:tc>
                  <a:txBody>
                    <a:bodyPr/>
                    <a:lstStyle/>
                    <a:p>
                      <a:pPr algn="ctr" fontAlgn="ctr"/>
                      <a:r>
                        <a:rPr lang="en-GB" sz="2400" u="none" strike="noStrike" dirty="0">
                          <a:effectLst/>
                        </a:rPr>
                        <a:t>Small </a:t>
                      </a:r>
                      <a:r>
                        <a:rPr lang="en-GB" sz="2400" u="none" strike="noStrike" dirty="0" smtClean="0">
                          <a:effectLst/>
                        </a:rPr>
                        <a:t>Square</a:t>
                      </a:r>
                      <a:endParaRPr lang="en-GB" sz="2400" b="0" i="0" u="none" strike="noStrike" dirty="0">
                        <a:solidFill>
                          <a:srgbClr val="000000"/>
                        </a:solidFill>
                        <a:effectLst/>
                        <a:latin typeface="Calibri" panose="020F0502020204030204" pitchFamily="34" charset="0"/>
                      </a:endParaRPr>
                    </a:p>
                  </a:txBody>
                  <a:tcPr marL="11512" marR="11512" marT="11512"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GB" sz="2400" u="none" strike="noStrike" dirty="0">
                          <a:effectLst/>
                        </a:rPr>
                        <a:t>2 REQ - 170£</a:t>
                      </a:r>
                      <a:endParaRPr lang="en-GB" sz="2400" b="0" i="0" u="none" strike="noStrike" dirty="0">
                        <a:solidFill>
                          <a:srgbClr val="000000"/>
                        </a:solidFill>
                        <a:effectLst/>
                        <a:latin typeface="Calibri" panose="020F0502020204030204" pitchFamily="34" charset="0"/>
                      </a:endParaRPr>
                    </a:p>
                  </a:txBody>
                  <a:tcPr marL="11512" marR="11512" marT="11512"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GB" sz="2400" u="none" strike="noStrike" dirty="0">
                          <a:effectLst/>
                        </a:rPr>
                        <a:t>1 REQ - 60£</a:t>
                      </a:r>
                      <a:endParaRPr lang="en-GB" sz="2400" b="0" i="0" u="none" strike="noStrike" dirty="0">
                        <a:solidFill>
                          <a:srgbClr val="000000"/>
                        </a:solidFill>
                        <a:effectLst/>
                        <a:latin typeface="Calibri" panose="020F0502020204030204" pitchFamily="34" charset="0"/>
                      </a:endParaRPr>
                    </a:p>
                  </a:txBody>
                  <a:tcPr marL="11512" marR="11512" marT="11512"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GB" sz="2400" u="none" strike="noStrike" dirty="0">
                          <a:effectLst/>
                        </a:rPr>
                        <a:t>1 REQ - 100£</a:t>
                      </a:r>
                      <a:endParaRPr lang="en-GB" sz="2400" b="0" i="0" u="none" strike="noStrike" dirty="0">
                        <a:solidFill>
                          <a:srgbClr val="000000"/>
                        </a:solidFill>
                        <a:effectLst/>
                        <a:latin typeface="Calibri" panose="020F0502020204030204" pitchFamily="34" charset="0"/>
                      </a:endParaRPr>
                    </a:p>
                  </a:txBody>
                  <a:tcPr marL="11512" marR="11512" marT="11512"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GB" sz="2400" u="none" strike="noStrike" dirty="0">
                          <a:effectLst/>
                        </a:rPr>
                        <a:t>Small - 200£</a:t>
                      </a:r>
                      <a:endParaRPr lang="en-GB" sz="2400" b="0" i="0" u="none" strike="noStrike" dirty="0">
                        <a:solidFill>
                          <a:srgbClr val="000000"/>
                        </a:solidFill>
                        <a:effectLst/>
                        <a:latin typeface="Calibri" panose="020F0502020204030204" pitchFamily="34" charset="0"/>
                      </a:endParaRPr>
                    </a:p>
                  </a:txBody>
                  <a:tcPr marL="11512" marR="11512" marT="11512"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GB" sz="2400" u="none" strike="noStrike" dirty="0">
                          <a:effectLst/>
                        </a:rPr>
                        <a:t>2-3 - 150£</a:t>
                      </a:r>
                      <a:endParaRPr lang="en-GB" sz="2400" b="0" i="0" u="none" strike="noStrike" dirty="0">
                        <a:solidFill>
                          <a:srgbClr val="000000"/>
                        </a:solidFill>
                        <a:effectLst/>
                        <a:latin typeface="Calibri" panose="020F0502020204030204" pitchFamily="34" charset="0"/>
                      </a:endParaRPr>
                    </a:p>
                  </a:txBody>
                  <a:tcPr marL="11512" marR="11512" marT="11512"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6754912"/>
                  </a:ext>
                </a:extLst>
              </a:tr>
              <a:tr h="1069699">
                <a:tc>
                  <a:txBody>
                    <a:bodyPr/>
                    <a:lstStyle/>
                    <a:p>
                      <a:pPr algn="l" fontAlgn="b"/>
                      <a:endParaRPr lang="en-GB" sz="2400" b="0" i="0" u="none" strike="noStrike" dirty="0">
                        <a:solidFill>
                          <a:srgbClr val="000000"/>
                        </a:solidFill>
                        <a:effectLst/>
                        <a:latin typeface="Calibri" panose="020F0502020204030204" pitchFamily="34" charset="0"/>
                      </a:endParaRPr>
                    </a:p>
                  </a:txBody>
                  <a:tcPr marL="11512" marR="11512" marT="11512" marB="0" anchor="b">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l" fontAlgn="b"/>
                      <a:endParaRPr lang="en-GB" sz="2400" b="0" i="0" u="none" strike="noStrike" dirty="0">
                        <a:solidFill>
                          <a:srgbClr val="000000"/>
                        </a:solidFill>
                        <a:effectLst/>
                        <a:latin typeface="Calibri" panose="020F0502020204030204" pitchFamily="34" charset="0"/>
                      </a:endParaRPr>
                    </a:p>
                  </a:txBody>
                  <a:tcPr marL="11512" marR="11512" marT="11512" marB="0" anchor="b">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l" fontAlgn="b"/>
                      <a:endParaRPr lang="en-GB" sz="2400" b="0" i="0" u="none" strike="noStrike" dirty="0">
                        <a:solidFill>
                          <a:srgbClr val="000000"/>
                        </a:solidFill>
                        <a:effectLst/>
                        <a:latin typeface="Calibri" panose="020F0502020204030204" pitchFamily="34" charset="0"/>
                      </a:endParaRPr>
                    </a:p>
                  </a:txBody>
                  <a:tcPr marL="11512" marR="11512" marT="11512" marB="0" anchor="b">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l" fontAlgn="b"/>
                      <a:endParaRPr lang="en-GB" sz="2400" b="0" i="0" u="none" strike="noStrike" dirty="0">
                        <a:solidFill>
                          <a:srgbClr val="000000"/>
                        </a:solidFill>
                        <a:effectLst/>
                        <a:latin typeface="Calibri" panose="020F0502020204030204" pitchFamily="34" charset="0"/>
                      </a:endParaRPr>
                    </a:p>
                  </a:txBody>
                  <a:tcPr marL="11512" marR="11512" marT="11512" marB="0" anchor="b">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ctr"/>
                      <a:r>
                        <a:rPr lang="en-GB" sz="2400" u="none" strike="noStrike" dirty="0">
                          <a:effectLst/>
                        </a:rPr>
                        <a:t>Max. Total</a:t>
                      </a:r>
                      <a:endParaRPr lang="en-GB" sz="2400" b="0" i="0" u="none" strike="noStrike" dirty="0">
                        <a:solidFill>
                          <a:srgbClr val="000000"/>
                        </a:solidFill>
                        <a:effectLst/>
                        <a:latin typeface="Calibri" panose="020F0502020204030204" pitchFamily="34" charset="0"/>
                      </a:endParaRPr>
                    </a:p>
                  </a:txBody>
                  <a:tcPr marL="11512" marR="11512" marT="11512" marB="0"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tcPr>
                </a:tc>
                <a:tc>
                  <a:txBody>
                    <a:bodyPr/>
                    <a:lstStyle/>
                    <a:p>
                      <a:pPr algn="ctr" fontAlgn="ctr"/>
                      <a:r>
                        <a:rPr lang="en-GB" sz="2400" u="none" strike="noStrike" dirty="0">
                          <a:effectLst/>
                        </a:rPr>
                        <a:t>Big - 2020£ </a:t>
                      </a:r>
                      <a:endParaRPr lang="en-GB" sz="2400" b="0" i="0" u="none" strike="noStrike" dirty="0">
                        <a:solidFill>
                          <a:srgbClr val="000000"/>
                        </a:solidFill>
                        <a:effectLst/>
                        <a:latin typeface="Calibri" panose="020F0502020204030204" pitchFamily="34" charset="0"/>
                      </a:endParaRPr>
                    </a:p>
                  </a:txBody>
                  <a:tcPr marL="11512" marR="11512" marT="11512" marB="0" anchor="ct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54611855"/>
                  </a:ext>
                </a:extLst>
              </a:tr>
              <a:tr h="1069699">
                <a:tc>
                  <a:txBody>
                    <a:bodyPr/>
                    <a:lstStyle/>
                    <a:p>
                      <a:pPr algn="l" fontAlgn="b"/>
                      <a:endParaRPr lang="en-GB" sz="2400" b="0" i="0" u="none" strike="noStrike" dirty="0">
                        <a:solidFill>
                          <a:srgbClr val="000000"/>
                        </a:solidFill>
                        <a:effectLst/>
                        <a:latin typeface="Calibri" panose="020F0502020204030204" pitchFamily="34" charset="0"/>
                      </a:endParaRPr>
                    </a:p>
                  </a:txBody>
                  <a:tcPr marL="11512" marR="11512" marT="11512"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GB" sz="2400" b="0" i="0" u="none" strike="noStrike" dirty="0">
                        <a:solidFill>
                          <a:srgbClr val="000000"/>
                        </a:solidFill>
                        <a:effectLst/>
                        <a:latin typeface="Calibri" panose="020F0502020204030204" pitchFamily="34" charset="0"/>
                      </a:endParaRPr>
                    </a:p>
                  </a:txBody>
                  <a:tcPr marL="11512" marR="11512" marT="11512"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GB" sz="2400" b="0" i="0" u="none" strike="noStrike" dirty="0">
                        <a:solidFill>
                          <a:srgbClr val="000000"/>
                        </a:solidFill>
                        <a:effectLst/>
                        <a:latin typeface="Calibri" panose="020F0502020204030204" pitchFamily="34" charset="0"/>
                      </a:endParaRPr>
                    </a:p>
                  </a:txBody>
                  <a:tcPr marL="11512" marR="11512" marT="11512"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GB" sz="2400" b="0" i="0" u="none" strike="noStrike" dirty="0">
                        <a:solidFill>
                          <a:srgbClr val="000000"/>
                        </a:solidFill>
                        <a:effectLst/>
                        <a:latin typeface="Calibri" panose="020F0502020204030204" pitchFamily="34" charset="0"/>
                      </a:endParaRPr>
                    </a:p>
                  </a:txBody>
                  <a:tcPr marL="11512" marR="11512" marT="11512"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GB" sz="2400" b="0" i="0" u="none" strike="noStrike" dirty="0">
                        <a:solidFill>
                          <a:srgbClr val="000000"/>
                        </a:solidFill>
                        <a:effectLst/>
                        <a:latin typeface="Calibri" panose="020F0502020204030204" pitchFamily="34" charset="0"/>
                      </a:endParaRPr>
                    </a:p>
                  </a:txBody>
                  <a:tcPr marL="11512" marR="11512" marT="11512"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a:r>
                        <a:rPr lang="en-GB" sz="2400" u="none" strike="noStrike" dirty="0">
                          <a:effectLst/>
                        </a:rPr>
                        <a:t>Small - 680£</a:t>
                      </a:r>
                      <a:endParaRPr lang="en-GB" sz="2400" b="0" i="0" u="none" strike="noStrike" dirty="0">
                        <a:solidFill>
                          <a:srgbClr val="000000"/>
                        </a:solidFill>
                        <a:effectLst/>
                        <a:latin typeface="Calibri" panose="020F0502020204030204" pitchFamily="34" charset="0"/>
                      </a:endParaRPr>
                    </a:p>
                  </a:txBody>
                  <a:tcPr marL="11512" marR="11512" marT="11512"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823482"/>
                  </a:ext>
                </a:extLst>
              </a:tr>
            </a:tbl>
          </a:graphicData>
        </a:graphic>
      </p:graphicFrame>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31" b="31"/>
          <a:stretch>
            <a:fillRect/>
          </a:stretch>
        </p:blipFill>
        <p:spPr>
          <a:xfrm>
            <a:off x="1916113" y="8878888"/>
            <a:ext cx="2597150" cy="2595562"/>
          </a:xfrm>
          <a:ln w="63500">
            <a:solidFill>
              <a:schemeClr val="bg1"/>
            </a:solidFill>
          </a:ln>
        </p:spPr>
      </p:pic>
      <p:pic>
        <p:nvPicPr>
          <p:cNvPr id="4" name="Рисунок 3"/>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a:stretch>
            <a:fillRect/>
          </a:stretch>
        </p:blipFill>
        <p:spPr>
          <a:xfrm>
            <a:off x="12903200" y="5707063"/>
            <a:ext cx="2595563" cy="2595562"/>
          </a:xfrm>
          <a:ln w="63500">
            <a:solidFill>
              <a:schemeClr val="bg1"/>
            </a:solidFill>
          </a:ln>
        </p:spPr>
      </p:pic>
      <p:pic>
        <p:nvPicPr>
          <p:cNvPr id="6" name="Рисунок 5"/>
          <p:cNvPicPr>
            <a:picLocks noGrp="1" noChangeAspect="1"/>
          </p:cNvPicPr>
          <p:nvPr>
            <p:ph type="pic" sz="quarter" idx="18"/>
          </p:nvPr>
        </p:nvPicPr>
        <p:blipFill>
          <a:blip r:embed="rId4">
            <a:extLst>
              <a:ext uri="{28A0092B-C50C-407E-A947-70E740481C1C}">
                <a14:useLocalDpi xmlns:a14="http://schemas.microsoft.com/office/drawing/2010/main" val="0"/>
              </a:ext>
            </a:extLst>
          </a:blip>
          <a:srcRect/>
          <a:stretch>
            <a:fillRect/>
          </a:stretch>
        </p:blipFill>
        <p:spPr>
          <a:xfrm>
            <a:off x="1901825" y="5711825"/>
            <a:ext cx="2595563" cy="2595563"/>
          </a:xfrm>
          <a:ln w="63500">
            <a:solidFill>
              <a:schemeClr val="accent2"/>
            </a:solidFill>
          </a:ln>
        </p:spPr>
      </p:pic>
      <p:pic>
        <p:nvPicPr>
          <p:cNvPr id="5" name="Рисунок 4"/>
          <p:cNvPicPr>
            <a:picLocks noGrp="1" noChangeAspect="1"/>
          </p:cNvPicPr>
          <p:nvPr>
            <p:ph type="pic" sz="quarter" idx="19"/>
          </p:nvPr>
        </p:nvPicPr>
        <p:blipFill>
          <a:blip r:embed="rId5">
            <a:extLst>
              <a:ext uri="{28A0092B-C50C-407E-A947-70E740481C1C}">
                <a14:useLocalDpi xmlns:a14="http://schemas.microsoft.com/office/drawing/2010/main" val="0"/>
              </a:ext>
            </a:extLst>
          </a:blip>
          <a:srcRect t="31" b="31"/>
          <a:stretch>
            <a:fillRect/>
          </a:stretch>
        </p:blipFill>
        <p:spPr>
          <a:xfrm>
            <a:off x="12903200" y="8878888"/>
            <a:ext cx="2601913" cy="2600325"/>
          </a:xfrm>
          <a:ln w="63500">
            <a:solidFill>
              <a:schemeClr val="bg1"/>
            </a:solidFill>
          </a:ln>
        </p:spPr>
      </p:pic>
      <p:sp>
        <p:nvSpPr>
          <p:cNvPr id="232" name="Shape 232"/>
          <p:cNvSpPr/>
          <p:nvPr/>
        </p:nvSpPr>
        <p:spPr>
          <a:xfrm>
            <a:off x="1132883" y="1346888"/>
            <a:ext cx="22118234" cy="2995692"/>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defRPr sz="10000" b="1" cap="all">
                <a:solidFill>
                  <a:srgbClr val="FFFFFF"/>
                </a:solidFill>
                <a:latin typeface="+mn-lt"/>
                <a:ea typeface="+mn-ea"/>
                <a:cs typeface="+mn-cs"/>
                <a:sym typeface="Helvetica"/>
              </a:defRPr>
            </a:pPr>
            <a:r>
              <a:rPr lang="en-GB" sz="10000" b="1" cap="all" dirty="0" smtClean="0">
                <a:sym typeface="Helvetica"/>
              </a:rPr>
              <a:t>Why </a:t>
            </a:r>
            <a:r>
              <a:rPr lang="en-GB" sz="10000" b="1" cap="all" dirty="0">
                <a:sym typeface="Helvetica"/>
              </a:rPr>
              <a:t>sport is great idea</a:t>
            </a:r>
            <a:r>
              <a:rPr lang="en-GB" sz="10000" b="1" cap="all" dirty="0" smtClean="0">
                <a:sym typeface="Helvetica"/>
              </a:rPr>
              <a:t>?</a:t>
            </a:r>
            <a:endParaRPr dirty="0" smtClean="0">
              <a:latin typeface="+mn-lt"/>
            </a:endParaRPr>
          </a:p>
          <a:p>
            <a:pPr>
              <a:defRPr sz="10000" b="1" cap="all">
                <a:solidFill>
                  <a:srgbClr val="068D95"/>
                </a:solidFill>
                <a:latin typeface="+mn-lt"/>
                <a:ea typeface="+mn-ea"/>
                <a:cs typeface="+mn-cs"/>
                <a:sym typeface="Helvetica"/>
              </a:defRPr>
            </a:pPr>
            <a:r>
              <a:rPr lang="en-GB" sz="8800" dirty="0">
                <a:solidFill>
                  <a:schemeClr val="accent2"/>
                </a:solidFill>
                <a:latin typeface="+mn-lt"/>
              </a:rPr>
              <a:t>Why does a person need to move?</a:t>
            </a:r>
            <a:endParaRPr sz="8800" dirty="0">
              <a:solidFill>
                <a:schemeClr val="accent2"/>
              </a:solidFill>
              <a:latin typeface="+mn-lt"/>
            </a:endParaRPr>
          </a:p>
        </p:txBody>
      </p:sp>
      <p:sp>
        <p:nvSpPr>
          <p:cNvPr id="233" name="Shape 233"/>
          <p:cNvSpPr/>
          <p:nvPr/>
        </p:nvSpPr>
        <p:spPr>
          <a:xfrm>
            <a:off x="5608466" y="4464981"/>
            <a:ext cx="13167066" cy="59503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spcBef>
                <a:spcPts val="4500"/>
              </a:spcBef>
              <a:defRPr sz="4000" b="1">
                <a:solidFill>
                  <a:srgbClr val="769EC4"/>
                </a:solidFill>
                <a:latin typeface="+mn-lt"/>
                <a:ea typeface="+mn-ea"/>
                <a:cs typeface="+mn-cs"/>
                <a:sym typeface="Helvetica"/>
              </a:defRPr>
            </a:lvl1pPr>
          </a:lstStyle>
          <a:p>
            <a:r>
              <a:rPr lang="en-GB" sz="3200" cap="all" dirty="0" smtClean="0"/>
              <a:t>City </a:t>
            </a:r>
            <a:r>
              <a:rPr lang="en-GB" sz="3200" cap="all" dirty="0"/>
              <a:t>council • sport brands • universities clubs • </a:t>
            </a:r>
            <a:r>
              <a:rPr lang="en-GB" sz="3200" cap="all" dirty="0" err="1" smtClean="0"/>
              <a:t>healf</a:t>
            </a:r>
            <a:endParaRPr lang="en-GB" sz="3200" cap="all" dirty="0"/>
          </a:p>
        </p:txBody>
      </p:sp>
      <p:sp>
        <p:nvSpPr>
          <p:cNvPr id="235" name="Shape 235"/>
          <p:cNvSpPr/>
          <p:nvPr/>
        </p:nvSpPr>
        <p:spPr>
          <a:xfrm>
            <a:off x="4991818" y="5342787"/>
            <a:ext cx="7420738" cy="333424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l">
              <a:spcBef>
                <a:spcPts val="5900"/>
              </a:spcBef>
              <a:defRPr sz="3000">
                <a:solidFill>
                  <a:srgbClr val="5E7484"/>
                </a:solidFill>
                <a:latin typeface="+mn-lt"/>
                <a:ea typeface="+mn-ea"/>
                <a:cs typeface="+mn-cs"/>
                <a:sym typeface="Helvetica"/>
              </a:defRPr>
            </a:lvl1pPr>
          </a:lstStyle>
          <a:p>
            <a:r>
              <a:rPr lang="en-GB" dirty="0"/>
              <a:t>The most important reason for doing sports is the need to strengthen health, strengthen the heart, and control blood pressure. Exercises performed regularly, promote the resolution of potentially dangerous blood clots in the blood, slow the aging process.</a:t>
            </a:r>
            <a:endParaRPr dirty="0"/>
          </a:p>
        </p:txBody>
      </p:sp>
      <p:sp>
        <p:nvSpPr>
          <p:cNvPr id="238" name="Shape 238"/>
          <p:cNvSpPr/>
          <p:nvPr/>
        </p:nvSpPr>
        <p:spPr>
          <a:xfrm>
            <a:off x="4991818" y="8971267"/>
            <a:ext cx="7420738" cy="241091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l">
              <a:spcBef>
                <a:spcPts val="5900"/>
              </a:spcBef>
              <a:defRPr sz="3000">
                <a:solidFill>
                  <a:srgbClr val="5E7484"/>
                </a:solidFill>
                <a:latin typeface="+mn-lt"/>
                <a:ea typeface="+mn-ea"/>
                <a:cs typeface="+mn-cs"/>
                <a:sym typeface="Helvetica"/>
              </a:defRPr>
            </a:lvl1pPr>
          </a:lstStyle>
          <a:p>
            <a:r>
              <a:rPr lang="en-GB" dirty="0"/>
              <a:t>Thanks to sports exercises, you can control your appetite, because the amount of endorphins increases. They protect the body from a feeling of hunger until it really does not need "recharging".</a:t>
            </a:r>
            <a:endParaRPr dirty="0"/>
          </a:p>
        </p:txBody>
      </p:sp>
      <p:sp>
        <p:nvSpPr>
          <p:cNvPr id="241" name="Shape 241"/>
          <p:cNvSpPr/>
          <p:nvPr/>
        </p:nvSpPr>
        <p:spPr>
          <a:xfrm>
            <a:off x="15990017" y="5342786"/>
            <a:ext cx="7611387" cy="333424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l">
              <a:spcBef>
                <a:spcPts val="5900"/>
              </a:spcBef>
              <a:defRPr sz="3000">
                <a:solidFill>
                  <a:srgbClr val="5E7484"/>
                </a:solidFill>
                <a:latin typeface="+mn-lt"/>
                <a:ea typeface="+mn-ea"/>
                <a:cs typeface="+mn-cs"/>
                <a:sym typeface="Helvetica"/>
              </a:defRPr>
            </a:lvl1pPr>
          </a:lstStyle>
          <a:p>
            <a:r>
              <a:rPr lang="en-GB" dirty="0"/>
              <a:t>Sports exercises </a:t>
            </a:r>
            <a:r>
              <a:rPr lang="en-GB" dirty="0" err="1"/>
              <a:t>tonify</a:t>
            </a:r>
            <a:r>
              <a:rPr lang="en-GB" dirty="0"/>
              <a:t> muscles, make them strong and hardy. They become more elastic, and you are smart, attractive, sexy and flexible. Your joints acquire a large amplitude of movements. Exercise helps to achieve the ideal weight and maintain it, which can not be achieved only by diet.</a:t>
            </a:r>
            <a:endParaRPr dirty="0"/>
          </a:p>
        </p:txBody>
      </p:sp>
      <p:sp>
        <p:nvSpPr>
          <p:cNvPr id="244" name="Shape 244"/>
          <p:cNvSpPr/>
          <p:nvPr/>
        </p:nvSpPr>
        <p:spPr>
          <a:xfrm>
            <a:off x="15990018" y="8740435"/>
            <a:ext cx="7611386" cy="287258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l">
              <a:spcBef>
                <a:spcPts val="5900"/>
              </a:spcBef>
              <a:defRPr sz="3000">
                <a:solidFill>
                  <a:srgbClr val="5E7484"/>
                </a:solidFill>
                <a:latin typeface="+mn-lt"/>
                <a:ea typeface="+mn-ea"/>
                <a:cs typeface="+mn-cs"/>
                <a:sym typeface="Helvetica"/>
              </a:defRPr>
            </a:lvl1pPr>
          </a:lstStyle>
          <a:p>
            <a:r>
              <a:rPr lang="en-GB" dirty="0"/>
              <a:t>Sports activities help to withstand chronic fatigue, increasing the supply of vitality, increasing the level of energy of your body. They give an extra supply of oxygen to the brain and make you more energetic throughout the day.</a:t>
            </a:r>
          </a:p>
        </p:txBody>
      </p:sp>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p:nvPr/>
        </p:nvSpPr>
        <p:spPr>
          <a:xfrm>
            <a:off x="1393493" y="1269933"/>
            <a:ext cx="11204973" cy="31496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lgn="l">
              <a:defRPr sz="10000" b="1" cap="all">
                <a:solidFill>
                  <a:srgbClr val="FFFFFF"/>
                </a:solidFill>
                <a:latin typeface="+mn-lt"/>
                <a:ea typeface="+mn-ea"/>
                <a:cs typeface="+mn-cs"/>
                <a:sym typeface="Helvetica"/>
              </a:defRPr>
            </a:pPr>
            <a:r>
              <a:rPr lang="en-US" dirty="0" smtClean="0">
                <a:latin typeface="+mn-lt"/>
              </a:rPr>
              <a:t>Places for</a:t>
            </a:r>
            <a:endParaRPr dirty="0">
              <a:latin typeface="+mn-lt"/>
            </a:endParaRPr>
          </a:p>
          <a:p>
            <a:pPr algn="l">
              <a:defRPr sz="10000" b="1" cap="all">
                <a:solidFill>
                  <a:srgbClr val="068D95"/>
                </a:solidFill>
                <a:latin typeface="+mn-lt"/>
                <a:ea typeface="+mn-ea"/>
                <a:cs typeface="+mn-cs"/>
                <a:sym typeface="Helvetica"/>
              </a:defRPr>
            </a:pPr>
            <a:r>
              <a:rPr lang="en-US" dirty="0" smtClean="0">
                <a:solidFill>
                  <a:schemeClr val="accent2"/>
                </a:solidFill>
                <a:latin typeface="+mn-lt"/>
              </a:rPr>
              <a:t>Sport square</a:t>
            </a:r>
            <a:endParaRPr dirty="0">
              <a:solidFill>
                <a:schemeClr val="accent2"/>
              </a:solidFill>
              <a:latin typeface="+mn-lt"/>
            </a:endParaRPr>
          </a:p>
        </p:txBody>
      </p:sp>
      <p:sp>
        <p:nvSpPr>
          <p:cNvPr id="294" name="Shape 294"/>
          <p:cNvSpPr/>
          <p:nvPr/>
        </p:nvSpPr>
        <p:spPr>
          <a:xfrm>
            <a:off x="1493012" y="5661719"/>
            <a:ext cx="9046813" cy="471924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spcBef>
                <a:spcPts val="5900"/>
              </a:spcBef>
              <a:defRPr sz="3000">
                <a:solidFill>
                  <a:srgbClr val="5E7484"/>
                </a:solidFill>
                <a:latin typeface="+mn-lt"/>
                <a:ea typeface="+mn-ea"/>
                <a:cs typeface="+mn-cs"/>
                <a:sym typeface="Helvetica"/>
              </a:defRPr>
            </a:lvl1pPr>
          </a:lstStyle>
          <a:p>
            <a:pPr>
              <a:spcBef>
                <a:spcPts val="0"/>
              </a:spcBef>
            </a:pPr>
            <a:r>
              <a:rPr lang="en-GB" dirty="0" smtClean="0"/>
              <a:t>Parks </a:t>
            </a:r>
            <a:r>
              <a:rPr lang="en-GB" dirty="0"/>
              <a:t>are the easy-accessible places for creating</a:t>
            </a:r>
          </a:p>
          <a:p>
            <a:pPr>
              <a:spcBef>
                <a:spcPts val="0"/>
              </a:spcBef>
            </a:pPr>
            <a:r>
              <a:rPr lang="en-GB" dirty="0"/>
              <a:t>sport square, as many people walk in the park. If</a:t>
            </a:r>
          </a:p>
          <a:p>
            <a:pPr>
              <a:spcBef>
                <a:spcPts val="0"/>
              </a:spcBef>
            </a:pPr>
            <a:r>
              <a:rPr lang="en-GB" dirty="0"/>
              <a:t>parks are provided with sport equipment, it will</a:t>
            </a:r>
          </a:p>
          <a:p>
            <a:pPr>
              <a:spcBef>
                <a:spcPts val="0"/>
              </a:spcBef>
            </a:pPr>
            <a:r>
              <a:rPr lang="en-GB" dirty="0"/>
              <a:t>increase people doing activities</a:t>
            </a:r>
            <a:r>
              <a:rPr lang="en-GB" dirty="0" smtClean="0"/>
              <a:t>.</a:t>
            </a:r>
          </a:p>
          <a:p>
            <a:pPr>
              <a:spcBef>
                <a:spcPts val="0"/>
              </a:spcBef>
            </a:pPr>
            <a:endParaRPr lang="en-GB" dirty="0"/>
          </a:p>
          <a:p>
            <a:pPr>
              <a:spcBef>
                <a:spcPts val="0"/>
              </a:spcBef>
            </a:pPr>
            <a:endParaRPr lang="en-GB" dirty="0"/>
          </a:p>
          <a:p>
            <a:pPr>
              <a:spcBef>
                <a:spcPts val="0"/>
              </a:spcBef>
            </a:pPr>
            <a:r>
              <a:rPr lang="en-GB" dirty="0" smtClean="0"/>
              <a:t>Also</a:t>
            </a:r>
            <a:r>
              <a:rPr lang="en-GB" dirty="0"/>
              <a:t>, one of the best option is to provide schools</a:t>
            </a:r>
          </a:p>
          <a:p>
            <a:pPr>
              <a:spcBef>
                <a:spcPts val="0"/>
              </a:spcBef>
            </a:pPr>
            <a:r>
              <a:rPr lang="en-GB" dirty="0"/>
              <a:t>with sport equipment outside, e.g. during the</a:t>
            </a:r>
          </a:p>
          <a:p>
            <a:pPr>
              <a:spcBef>
                <a:spcPts val="0"/>
              </a:spcBef>
            </a:pPr>
            <a:r>
              <a:rPr lang="en-GB" dirty="0"/>
              <a:t>break pupils can relax and express all the</a:t>
            </a:r>
          </a:p>
          <a:p>
            <a:pPr>
              <a:spcBef>
                <a:spcPts val="0"/>
              </a:spcBef>
            </a:pPr>
            <a:r>
              <a:rPr lang="en-GB" dirty="0"/>
              <a:t>redundant energy on workout installation.</a:t>
            </a:r>
          </a:p>
        </p:txBody>
      </p:sp>
      <p:grpSp>
        <p:nvGrpSpPr>
          <p:cNvPr id="301" name="Group 301"/>
          <p:cNvGrpSpPr/>
          <p:nvPr/>
        </p:nvGrpSpPr>
        <p:grpSpPr>
          <a:xfrm>
            <a:off x="13580436" y="3616116"/>
            <a:ext cx="7782378" cy="6764989"/>
            <a:chOff x="0" y="0"/>
            <a:chExt cx="7782377" cy="6764987"/>
          </a:xfrm>
        </p:grpSpPr>
        <p:sp>
          <p:nvSpPr>
            <p:cNvPr id="295" name="Shape 295"/>
            <p:cNvSpPr/>
            <p:nvPr/>
          </p:nvSpPr>
          <p:spPr>
            <a:xfrm>
              <a:off x="964426" y="0"/>
              <a:ext cx="5844026" cy="3379434"/>
            </a:xfrm>
            <a:custGeom>
              <a:avLst/>
              <a:gdLst/>
              <a:ahLst/>
              <a:cxnLst>
                <a:cxn ang="0">
                  <a:pos x="wd2" y="hd2"/>
                </a:cxn>
                <a:cxn ang="5400000">
                  <a:pos x="wd2" y="hd2"/>
                </a:cxn>
                <a:cxn ang="10800000">
                  <a:pos x="wd2" y="hd2"/>
                </a:cxn>
                <a:cxn ang="16200000">
                  <a:pos x="wd2" y="hd2"/>
                </a:cxn>
              </a:cxnLst>
              <a:rect l="0" t="0" r="r" b="b"/>
              <a:pathLst>
                <a:path w="21600" h="21430" extrusionOk="0">
                  <a:moveTo>
                    <a:pt x="0" y="10755"/>
                  </a:moveTo>
                  <a:lnTo>
                    <a:pt x="3594" y="0"/>
                  </a:lnTo>
                  <a:lnTo>
                    <a:pt x="18016" y="0"/>
                  </a:lnTo>
                  <a:lnTo>
                    <a:pt x="21600" y="10675"/>
                  </a:lnTo>
                  <a:lnTo>
                    <a:pt x="17571" y="12969"/>
                  </a:lnTo>
                  <a:cubicBezTo>
                    <a:pt x="17291" y="13139"/>
                    <a:pt x="17076" y="13534"/>
                    <a:pt x="16996" y="14026"/>
                  </a:cubicBezTo>
                  <a:cubicBezTo>
                    <a:pt x="16884" y="14710"/>
                    <a:pt x="17022" y="15328"/>
                    <a:pt x="17352" y="15705"/>
                  </a:cubicBezTo>
                  <a:cubicBezTo>
                    <a:pt x="17490" y="15863"/>
                    <a:pt x="17656" y="15952"/>
                    <a:pt x="17814" y="16072"/>
                  </a:cubicBezTo>
                  <a:cubicBezTo>
                    <a:pt x="18003" y="16217"/>
                    <a:pt x="18178" y="16405"/>
                    <a:pt x="18324" y="16640"/>
                  </a:cubicBezTo>
                  <a:cubicBezTo>
                    <a:pt x="18502" y="16929"/>
                    <a:pt x="18633" y="17271"/>
                    <a:pt x="18719" y="17642"/>
                  </a:cubicBezTo>
                  <a:cubicBezTo>
                    <a:pt x="18808" y="18027"/>
                    <a:pt x="18850" y="18449"/>
                    <a:pt x="18828" y="18869"/>
                  </a:cubicBezTo>
                  <a:cubicBezTo>
                    <a:pt x="18766" y="20036"/>
                    <a:pt x="18314" y="20912"/>
                    <a:pt x="17738" y="21262"/>
                  </a:cubicBezTo>
                  <a:cubicBezTo>
                    <a:pt x="17183" y="21600"/>
                    <a:pt x="16531" y="21437"/>
                    <a:pt x="16006" y="20705"/>
                  </a:cubicBezTo>
                  <a:cubicBezTo>
                    <a:pt x="15717" y="20302"/>
                    <a:pt x="15494" y="19710"/>
                    <a:pt x="15463" y="19047"/>
                  </a:cubicBezTo>
                  <a:cubicBezTo>
                    <a:pt x="15438" y="18518"/>
                    <a:pt x="15527" y="17977"/>
                    <a:pt x="15495" y="17481"/>
                  </a:cubicBezTo>
                  <a:cubicBezTo>
                    <a:pt x="15455" y="16874"/>
                    <a:pt x="15259" y="16385"/>
                    <a:pt x="14872" y="16159"/>
                  </a:cubicBezTo>
                  <a:cubicBezTo>
                    <a:pt x="14591" y="15995"/>
                    <a:pt x="14281" y="16101"/>
                    <a:pt x="14058" y="16438"/>
                  </a:cubicBezTo>
                  <a:lnTo>
                    <a:pt x="10841" y="21385"/>
                  </a:lnTo>
                  <a:lnTo>
                    <a:pt x="6605" y="18884"/>
                  </a:lnTo>
                  <a:cubicBezTo>
                    <a:pt x="6301" y="18607"/>
                    <a:pt x="6145" y="18013"/>
                    <a:pt x="6225" y="17440"/>
                  </a:cubicBezTo>
                  <a:cubicBezTo>
                    <a:pt x="6276" y="17076"/>
                    <a:pt x="6396" y="16810"/>
                    <a:pt x="6559" y="16603"/>
                  </a:cubicBezTo>
                  <a:cubicBezTo>
                    <a:pt x="6745" y="16367"/>
                    <a:pt x="6979" y="16227"/>
                    <a:pt x="7187" y="16017"/>
                  </a:cubicBezTo>
                  <a:cubicBezTo>
                    <a:pt x="7682" y="15516"/>
                    <a:pt x="8000" y="14675"/>
                    <a:pt x="8030" y="13711"/>
                  </a:cubicBezTo>
                  <a:cubicBezTo>
                    <a:pt x="8071" y="12354"/>
                    <a:pt x="7689" y="11271"/>
                    <a:pt x="7104" y="10721"/>
                  </a:cubicBezTo>
                  <a:cubicBezTo>
                    <a:pt x="6712" y="10352"/>
                    <a:pt x="6251" y="10252"/>
                    <a:pt x="5834" y="10390"/>
                  </a:cubicBezTo>
                  <a:cubicBezTo>
                    <a:pt x="5401" y="10532"/>
                    <a:pt x="5008" y="10939"/>
                    <a:pt x="4703" y="11646"/>
                  </a:cubicBezTo>
                  <a:cubicBezTo>
                    <a:pt x="4486" y="12152"/>
                    <a:pt x="4392" y="12799"/>
                    <a:pt x="4399" y="13447"/>
                  </a:cubicBezTo>
                  <a:cubicBezTo>
                    <a:pt x="4406" y="14057"/>
                    <a:pt x="4500" y="14655"/>
                    <a:pt x="4303" y="15191"/>
                  </a:cubicBezTo>
                  <a:cubicBezTo>
                    <a:pt x="4183" y="15518"/>
                    <a:pt x="3992" y="15710"/>
                    <a:pt x="3790" y="15772"/>
                  </a:cubicBezTo>
                  <a:cubicBezTo>
                    <a:pt x="3562" y="15842"/>
                    <a:pt x="3317" y="15746"/>
                    <a:pt x="3122" y="15464"/>
                  </a:cubicBezTo>
                  <a:lnTo>
                    <a:pt x="0" y="10755"/>
                  </a:lnTo>
                  <a:close/>
                </a:path>
              </a:pathLst>
            </a:custGeom>
            <a:solidFill>
              <a:srgbClr val="C4C5C7"/>
            </a:solidFill>
            <a:ln w="12700" cap="flat">
              <a:noFill/>
              <a:miter lim="400000"/>
            </a:ln>
            <a:effectLst/>
          </p:spPr>
          <p:txBody>
            <a:bodyPr wrap="square" lIns="71437" tIns="71437" rIns="71437" bIns="71437" numCol="1" anchor="ctr">
              <a:noAutofit/>
            </a:bodyPr>
            <a:lstStyle/>
            <a:p>
              <a:pPr defTabSz="821531">
                <a:defRPr sz="3200"/>
              </a:pPr>
              <a:endParaRPr>
                <a:latin typeface="+mn-lt"/>
              </a:endParaRPr>
            </a:p>
          </p:txBody>
        </p:sp>
        <p:sp>
          <p:nvSpPr>
            <p:cNvPr id="296" name="Shape 296"/>
            <p:cNvSpPr/>
            <p:nvPr/>
          </p:nvSpPr>
          <p:spPr>
            <a:xfrm>
              <a:off x="0" y="1609354"/>
              <a:ext cx="4124659" cy="5155488"/>
            </a:xfrm>
            <a:custGeom>
              <a:avLst/>
              <a:gdLst/>
              <a:ahLst/>
              <a:cxnLst>
                <a:cxn ang="0">
                  <a:pos x="wd2" y="hd2"/>
                </a:cxn>
                <a:cxn ang="5400000">
                  <a:pos x="wd2" y="hd2"/>
                </a:cxn>
                <a:cxn ang="10800000">
                  <a:pos x="wd2" y="hd2"/>
                </a:cxn>
                <a:cxn ang="16200000">
                  <a:pos x="wd2" y="hd2"/>
                </a:cxn>
              </a:cxnLst>
              <a:rect l="0" t="0" r="r" b="b"/>
              <a:pathLst>
                <a:path w="21506" h="21509" extrusionOk="0">
                  <a:moveTo>
                    <a:pt x="0" y="7411"/>
                  </a:moveTo>
                  <a:lnTo>
                    <a:pt x="5053" y="287"/>
                  </a:lnTo>
                  <a:lnTo>
                    <a:pt x="9673" y="3498"/>
                  </a:lnTo>
                  <a:cubicBezTo>
                    <a:pt x="9963" y="3647"/>
                    <a:pt x="10330" y="3657"/>
                    <a:pt x="10633" y="3526"/>
                  </a:cubicBezTo>
                  <a:cubicBezTo>
                    <a:pt x="10986" y="3373"/>
                    <a:pt x="11143" y="3134"/>
                    <a:pt x="11195" y="2846"/>
                  </a:cubicBezTo>
                  <a:cubicBezTo>
                    <a:pt x="11259" y="2493"/>
                    <a:pt x="11140" y="2104"/>
                    <a:pt x="11177" y="1732"/>
                  </a:cubicBezTo>
                  <a:cubicBezTo>
                    <a:pt x="11267" y="847"/>
                    <a:pt x="12141" y="215"/>
                    <a:pt x="13240" y="44"/>
                  </a:cubicBezTo>
                  <a:cubicBezTo>
                    <a:pt x="14112" y="-91"/>
                    <a:pt x="14995" y="84"/>
                    <a:pt x="15613" y="550"/>
                  </a:cubicBezTo>
                  <a:cubicBezTo>
                    <a:pt x="16230" y="1016"/>
                    <a:pt x="16485" y="1658"/>
                    <a:pt x="16444" y="2260"/>
                  </a:cubicBezTo>
                  <a:cubicBezTo>
                    <a:pt x="16403" y="2867"/>
                    <a:pt x="16056" y="3450"/>
                    <a:pt x="15372" y="3821"/>
                  </a:cubicBezTo>
                  <a:cubicBezTo>
                    <a:pt x="15195" y="3918"/>
                    <a:pt x="14996" y="3998"/>
                    <a:pt x="14796" y="4072"/>
                  </a:cubicBezTo>
                  <a:cubicBezTo>
                    <a:pt x="14592" y="4148"/>
                    <a:pt x="14387" y="4218"/>
                    <a:pt x="14223" y="4330"/>
                  </a:cubicBezTo>
                  <a:cubicBezTo>
                    <a:pt x="13961" y="4510"/>
                    <a:pt x="13832" y="4751"/>
                    <a:pt x="13865" y="5034"/>
                  </a:cubicBezTo>
                  <a:cubicBezTo>
                    <a:pt x="13895" y="5292"/>
                    <a:pt x="14074" y="5524"/>
                    <a:pt x="14348" y="5662"/>
                  </a:cubicBezTo>
                  <a:lnTo>
                    <a:pt x="20428" y="7313"/>
                  </a:lnTo>
                  <a:lnTo>
                    <a:pt x="21483" y="12221"/>
                  </a:lnTo>
                  <a:cubicBezTo>
                    <a:pt x="21600" y="12645"/>
                    <a:pt x="21265" y="13065"/>
                    <a:pt x="20735" y="13160"/>
                  </a:cubicBezTo>
                  <a:cubicBezTo>
                    <a:pt x="20076" y="13278"/>
                    <a:pt x="19598" y="12888"/>
                    <a:pt x="19023" y="12653"/>
                  </a:cubicBezTo>
                  <a:cubicBezTo>
                    <a:pt x="18377" y="12390"/>
                    <a:pt x="17637" y="12335"/>
                    <a:pt x="16971" y="12516"/>
                  </a:cubicBezTo>
                  <a:cubicBezTo>
                    <a:pt x="15790" y="12839"/>
                    <a:pt x="15095" y="13646"/>
                    <a:pt x="15068" y="14520"/>
                  </a:cubicBezTo>
                  <a:cubicBezTo>
                    <a:pt x="15053" y="15021"/>
                    <a:pt x="15277" y="15516"/>
                    <a:pt x="15726" y="15926"/>
                  </a:cubicBezTo>
                  <a:cubicBezTo>
                    <a:pt x="16160" y="16323"/>
                    <a:pt x="16732" y="16543"/>
                    <a:pt x="17330" y="16603"/>
                  </a:cubicBezTo>
                  <a:cubicBezTo>
                    <a:pt x="17811" y="16652"/>
                    <a:pt x="18317" y="16597"/>
                    <a:pt x="18798" y="16420"/>
                  </a:cubicBezTo>
                  <a:cubicBezTo>
                    <a:pt x="19373" y="16209"/>
                    <a:pt x="19834" y="15804"/>
                    <a:pt x="20487" y="15870"/>
                  </a:cubicBezTo>
                  <a:cubicBezTo>
                    <a:pt x="21162" y="15937"/>
                    <a:pt x="21589" y="16485"/>
                    <a:pt x="21367" y="16999"/>
                  </a:cubicBezTo>
                  <a:lnTo>
                    <a:pt x="20137" y="21509"/>
                  </a:lnTo>
                  <a:lnTo>
                    <a:pt x="10103" y="21509"/>
                  </a:lnTo>
                  <a:lnTo>
                    <a:pt x="0" y="7411"/>
                  </a:lnTo>
                  <a:close/>
                </a:path>
              </a:pathLst>
            </a:custGeom>
            <a:solidFill>
              <a:srgbClr val="5E7484"/>
            </a:solidFill>
            <a:ln w="12700" cap="flat">
              <a:noFill/>
              <a:miter lim="400000"/>
            </a:ln>
            <a:effectLst/>
          </p:spPr>
          <p:txBody>
            <a:bodyPr wrap="square" lIns="71437" tIns="71437" rIns="71437" bIns="71437" numCol="1" anchor="ctr">
              <a:noAutofit/>
            </a:bodyPr>
            <a:lstStyle/>
            <a:p>
              <a:pPr defTabSz="821531">
                <a:defRPr sz="3200"/>
              </a:pPr>
              <a:endParaRPr>
                <a:latin typeface="+mn-lt"/>
              </a:endParaRPr>
            </a:p>
          </p:txBody>
        </p:sp>
        <p:sp>
          <p:nvSpPr>
            <p:cNvPr id="297" name="Shape 297"/>
            <p:cNvSpPr/>
            <p:nvPr/>
          </p:nvSpPr>
          <p:spPr>
            <a:xfrm>
              <a:off x="2872589" y="1673170"/>
              <a:ext cx="4909789" cy="5091818"/>
            </a:xfrm>
            <a:custGeom>
              <a:avLst/>
              <a:gdLst/>
              <a:ahLst/>
              <a:cxnLst>
                <a:cxn ang="0">
                  <a:pos x="wd2" y="hd2"/>
                </a:cxn>
                <a:cxn ang="5400000">
                  <a:pos x="wd2" y="hd2"/>
                </a:cxn>
                <a:cxn ang="10800000">
                  <a:pos x="wd2" y="hd2"/>
                </a:cxn>
                <a:cxn ang="16200000">
                  <a:pos x="wd2" y="hd2"/>
                </a:cxn>
              </a:cxnLst>
              <a:rect l="0" t="0" r="r" b="b"/>
              <a:pathLst>
                <a:path w="21464" h="21600" extrusionOk="0">
                  <a:moveTo>
                    <a:pt x="17188" y="0"/>
                  </a:moveTo>
                  <a:lnTo>
                    <a:pt x="21464" y="7261"/>
                  </a:lnTo>
                  <a:lnTo>
                    <a:pt x="12919" y="21600"/>
                  </a:lnTo>
                  <a:lnTo>
                    <a:pt x="4270" y="21600"/>
                  </a:lnTo>
                  <a:lnTo>
                    <a:pt x="5238" y="17057"/>
                  </a:lnTo>
                  <a:cubicBezTo>
                    <a:pt x="5322" y="16823"/>
                    <a:pt x="5296" y="16580"/>
                    <a:pt x="5189" y="16378"/>
                  </a:cubicBezTo>
                  <a:cubicBezTo>
                    <a:pt x="5096" y="16202"/>
                    <a:pt x="4938" y="16052"/>
                    <a:pt x="4724" y="15989"/>
                  </a:cubicBezTo>
                  <a:cubicBezTo>
                    <a:pt x="4264" y="15853"/>
                    <a:pt x="3852" y="16200"/>
                    <a:pt x="3430" y="16427"/>
                  </a:cubicBezTo>
                  <a:cubicBezTo>
                    <a:pt x="2679" y="16831"/>
                    <a:pt x="1754" y="16832"/>
                    <a:pt x="1022" y="16375"/>
                  </a:cubicBezTo>
                  <a:cubicBezTo>
                    <a:pt x="252" y="15895"/>
                    <a:pt x="-136" y="15007"/>
                    <a:pt x="44" y="14136"/>
                  </a:cubicBezTo>
                  <a:cubicBezTo>
                    <a:pt x="205" y="13477"/>
                    <a:pt x="641" y="12912"/>
                    <a:pt x="1247" y="12576"/>
                  </a:cubicBezTo>
                  <a:cubicBezTo>
                    <a:pt x="1864" y="12234"/>
                    <a:pt x="2579" y="12161"/>
                    <a:pt x="3222" y="12440"/>
                  </a:cubicBezTo>
                  <a:cubicBezTo>
                    <a:pt x="3646" y="12623"/>
                    <a:pt x="4005" y="12961"/>
                    <a:pt x="4463" y="13039"/>
                  </a:cubicBezTo>
                  <a:cubicBezTo>
                    <a:pt x="4662" y="13074"/>
                    <a:pt x="4869" y="13054"/>
                    <a:pt x="5046" y="12959"/>
                  </a:cubicBezTo>
                  <a:cubicBezTo>
                    <a:pt x="5319" y="12811"/>
                    <a:pt x="5466" y="12512"/>
                    <a:pt x="5409" y="12214"/>
                  </a:cubicBezTo>
                  <a:lnTo>
                    <a:pt x="4506" y="7126"/>
                  </a:lnTo>
                  <a:lnTo>
                    <a:pt x="8287" y="3831"/>
                  </a:lnTo>
                  <a:cubicBezTo>
                    <a:pt x="8645" y="3484"/>
                    <a:pt x="9212" y="3446"/>
                    <a:pt x="9616" y="3741"/>
                  </a:cubicBezTo>
                  <a:cubicBezTo>
                    <a:pt x="10039" y="4049"/>
                    <a:pt x="10124" y="4533"/>
                    <a:pt x="10101" y="5034"/>
                  </a:cubicBezTo>
                  <a:cubicBezTo>
                    <a:pt x="10088" y="5319"/>
                    <a:pt x="10039" y="5610"/>
                    <a:pt x="10101" y="5883"/>
                  </a:cubicBezTo>
                  <a:cubicBezTo>
                    <a:pt x="10166" y="6173"/>
                    <a:pt x="10343" y="6415"/>
                    <a:pt x="10571" y="6609"/>
                  </a:cubicBezTo>
                  <a:cubicBezTo>
                    <a:pt x="10920" y="6907"/>
                    <a:pt x="11295" y="7092"/>
                    <a:pt x="11695" y="7142"/>
                  </a:cubicBezTo>
                  <a:cubicBezTo>
                    <a:pt x="12079" y="7191"/>
                    <a:pt x="12480" y="7117"/>
                    <a:pt x="12827" y="6943"/>
                  </a:cubicBezTo>
                  <a:cubicBezTo>
                    <a:pt x="13511" y="6601"/>
                    <a:pt x="13974" y="5891"/>
                    <a:pt x="13822" y="5049"/>
                  </a:cubicBezTo>
                  <a:cubicBezTo>
                    <a:pt x="13746" y="4631"/>
                    <a:pt x="13505" y="4301"/>
                    <a:pt x="13159" y="4057"/>
                  </a:cubicBezTo>
                  <a:cubicBezTo>
                    <a:pt x="12889" y="3866"/>
                    <a:pt x="12558" y="3736"/>
                    <a:pt x="12274" y="3546"/>
                  </a:cubicBezTo>
                  <a:cubicBezTo>
                    <a:pt x="11935" y="3319"/>
                    <a:pt x="11674" y="3024"/>
                    <a:pt x="11623" y="2620"/>
                  </a:cubicBezTo>
                  <a:cubicBezTo>
                    <a:pt x="11562" y="2133"/>
                    <a:pt x="11860" y="1671"/>
                    <a:pt x="12338" y="1513"/>
                  </a:cubicBezTo>
                  <a:lnTo>
                    <a:pt x="17188" y="0"/>
                  </a:lnTo>
                  <a:close/>
                </a:path>
              </a:pathLst>
            </a:custGeom>
            <a:solidFill>
              <a:schemeClr val="accent1"/>
            </a:solidFill>
            <a:ln w="12700" cap="flat">
              <a:noFill/>
              <a:miter lim="400000"/>
            </a:ln>
            <a:effectLst/>
          </p:spPr>
          <p:txBody>
            <a:bodyPr wrap="square" lIns="71437" tIns="71437" rIns="71437" bIns="71437" numCol="1" anchor="ctr">
              <a:noAutofit/>
            </a:bodyPr>
            <a:lstStyle/>
            <a:p>
              <a:pPr defTabSz="821531">
                <a:defRPr sz="3200"/>
              </a:pPr>
              <a:endParaRPr>
                <a:latin typeface="+mn-lt"/>
              </a:endParaRPr>
            </a:p>
          </p:txBody>
        </p:sp>
        <p:sp>
          <p:nvSpPr>
            <p:cNvPr id="298" name="Shape 298"/>
            <p:cNvSpPr/>
            <p:nvPr/>
          </p:nvSpPr>
          <p:spPr>
            <a:xfrm>
              <a:off x="5217173" y="4048843"/>
              <a:ext cx="867580" cy="977561"/>
            </a:xfrm>
            <a:custGeom>
              <a:avLst/>
              <a:gdLst/>
              <a:ahLst/>
              <a:cxnLst>
                <a:cxn ang="0">
                  <a:pos x="wd2" y="hd2"/>
                </a:cxn>
                <a:cxn ang="5400000">
                  <a:pos x="wd2" y="hd2"/>
                </a:cxn>
                <a:cxn ang="10800000">
                  <a:pos x="wd2" y="hd2"/>
                </a:cxn>
                <a:cxn ang="16200000">
                  <a:pos x="wd2" y="hd2"/>
                </a:cxn>
              </a:cxnLst>
              <a:rect l="0" t="0" r="r" b="b"/>
              <a:pathLst>
                <a:path w="21600" h="21600" extrusionOk="0">
                  <a:moveTo>
                    <a:pt x="13380" y="2662"/>
                  </a:moveTo>
                  <a:lnTo>
                    <a:pt x="12869" y="0"/>
                  </a:lnTo>
                  <a:lnTo>
                    <a:pt x="0" y="0"/>
                  </a:lnTo>
                  <a:lnTo>
                    <a:pt x="0" y="21600"/>
                  </a:lnTo>
                  <a:lnTo>
                    <a:pt x="3005" y="21600"/>
                  </a:lnTo>
                  <a:lnTo>
                    <a:pt x="3005" y="12659"/>
                  </a:lnTo>
                  <a:lnTo>
                    <a:pt x="10942" y="12659"/>
                  </a:lnTo>
                  <a:lnTo>
                    <a:pt x="11509" y="15321"/>
                  </a:lnTo>
                  <a:lnTo>
                    <a:pt x="21600" y="15321"/>
                  </a:lnTo>
                  <a:lnTo>
                    <a:pt x="21600" y="2662"/>
                  </a:lnTo>
                  <a:lnTo>
                    <a:pt x="13380" y="2662"/>
                  </a:lnTo>
                </a:path>
              </a:pathLst>
            </a:custGeom>
            <a:solidFill>
              <a:srgbClr val="22303E"/>
            </a:solidFill>
            <a:ln w="12700" cap="flat">
              <a:noFill/>
              <a:miter lim="400000"/>
            </a:ln>
            <a:effectLst/>
          </p:spPr>
          <p:txBody>
            <a:bodyPr wrap="square" lIns="45719" tIns="45719" rIns="45719" bIns="45719" numCol="1" anchor="ctr">
              <a:noAutofit/>
            </a:bodyPr>
            <a:lstStyle/>
            <a:p>
              <a:pPr algn="l" defTabSz="914400">
                <a:defRPr sz="1800">
                  <a:latin typeface="Roboto Regular"/>
                  <a:ea typeface="Roboto Regular"/>
                  <a:cs typeface="Roboto Regular"/>
                  <a:sym typeface="Roboto Regular"/>
                </a:defRPr>
              </a:pPr>
              <a:endParaRPr>
                <a:latin typeface="+mn-lt"/>
              </a:endParaRPr>
            </a:p>
          </p:txBody>
        </p:sp>
        <p:sp>
          <p:nvSpPr>
            <p:cNvPr id="299" name="Shape 299"/>
            <p:cNvSpPr/>
            <p:nvPr/>
          </p:nvSpPr>
          <p:spPr>
            <a:xfrm>
              <a:off x="1713520" y="3953862"/>
              <a:ext cx="697620" cy="1167523"/>
            </a:xfrm>
            <a:custGeom>
              <a:avLst/>
              <a:gdLst/>
              <a:ahLst/>
              <a:cxnLst>
                <a:cxn ang="0">
                  <a:pos x="wd2" y="hd2"/>
                </a:cxn>
                <a:cxn ang="5400000">
                  <a:pos x="wd2" y="hd2"/>
                </a:cxn>
                <a:cxn ang="10800000">
                  <a:pos x="wd2" y="hd2"/>
                </a:cxn>
                <a:cxn ang="16200000">
                  <a:pos x="wd2" y="hd2"/>
                </a:cxn>
              </a:cxnLst>
              <a:rect l="0" t="0" r="r" b="b"/>
              <a:pathLst>
                <a:path w="21600" h="21600" extrusionOk="0">
                  <a:moveTo>
                    <a:pt x="18164" y="10695"/>
                  </a:moveTo>
                  <a:lnTo>
                    <a:pt x="18164" y="2274"/>
                  </a:lnTo>
                  <a:lnTo>
                    <a:pt x="19847" y="2274"/>
                  </a:lnTo>
                  <a:lnTo>
                    <a:pt x="19847" y="0"/>
                  </a:lnTo>
                  <a:lnTo>
                    <a:pt x="2034" y="0"/>
                  </a:lnTo>
                  <a:lnTo>
                    <a:pt x="2034" y="2274"/>
                  </a:lnTo>
                  <a:lnTo>
                    <a:pt x="3787" y="2274"/>
                  </a:lnTo>
                  <a:lnTo>
                    <a:pt x="3787" y="10695"/>
                  </a:lnTo>
                  <a:lnTo>
                    <a:pt x="0" y="12968"/>
                  </a:lnTo>
                  <a:lnTo>
                    <a:pt x="0" y="14989"/>
                  </a:lnTo>
                  <a:lnTo>
                    <a:pt x="9608" y="14989"/>
                  </a:lnTo>
                  <a:lnTo>
                    <a:pt x="9608" y="21600"/>
                  </a:lnTo>
                  <a:lnTo>
                    <a:pt x="12343" y="21600"/>
                  </a:lnTo>
                  <a:lnTo>
                    <a:pt x="12343" y="14989"/>
                  </a:lnTo>
                  <a:lnTo>
                    <a:pt x="21600" y="14989"/>
                  </a:lnTo>
                  <a:lnTo>
                    <a:pt x="21600" y="12968"/>
                  </a:lnTo>
                  <a:lnTo>
                    <a:pt x="18164" y="10695"/>
                  </a:lnTo>
                </a:path>
              </a:pathLst>
            </a:custGeom>
            <a:solidFill>
              <a:srgbClr val="22303E"/>
            </a:solidFill>
            <a:ln w="12700" cap="flat">
              <a:noFill/>
              <a:miter lim="400000"/>
            </a:ln>
            <a:effectLst/>
          </p:spPr>
          <p:txBody>
            <a:bodyPr wrap="square" lIns="45719" tIns="45719" rIns="45719" bIns="45719" numCol="1" anchor="ctr">
              <a:noAutofit/>
            </a:bodyPr>
            <a:lstStyle/>
            <a:p>
              <a:pPr algn="l" defTabSz="914400">
                <a:defRPr sz="1800">
                  <a:latin typeface="Roboto Regular"/>
                  <a:ea typeface="Roboto Regular"/>
                  <a:cs typeface="Roboto Regular"/>
                  <a:sym typeface="Roboto Regular"/>
                </a:defRPr>
              </a:pPr>
              <a:endParaRPr>
                <a:latin typeface="+mn-lt"/>
              </a:endParaRPr>
            </a:p>
          </p:txBody>
        </p:sp>
        <p:sp>
          <p:nvSpPr>
            <p:cNvPr id="300" name="Shape 300"/>
            <p:cNvSpPr/>
            <p:nvPr/>
          </p:nvSpPr>
          <p:spPr>
            <a:xfrm>
              <a:off x="3388852" y="521792"/>
              <a:ext cx="995173" cy="995182"/>
            </a:xfrm>
            <a:custGeom>
              <a:avLst/>
              <a:gdLst/>
              <a:ahLst/>
              <a:cxnLst>
                <a:cxn ang="0">
                  <a:pos x="wd2" y="hd2"/>
                </a:cxn>
                <a:cxn ang="5400000">
                  <a:pos x="wd2" y="hd2"/>
                </a:cxn>
                <a:cxn ang="10800000">
                  <a:pos x="wd2" y="hd2"/>
                </a:cxn>
                <a:cxn ang="16200000">
                  <a:pos x="wd2" y="hd2"/>
                </a:cxn>
              </a:cxnLst>
              <a:rect l="0" t="0" r="r" b="b"/>
              <a:pathLst>
                <a:path w="21600" h="21600" extrusionOk="0">
                  <a:moveTo>
                    <a:pt x="16785" y="0"/>
                  </a:moveTo>
                  <a:lnTo>
                    <a:pt x="2295" y="0"/>
                  </a:lnTo>
                  <a:cubicBezTo>
                    <a:pt x="945" y="0"/>
                    <a:pt x="0" y="1168"/>
                    <a:pt x="0" y="2515"/>
                  </a:cubicBezTo>
                  <a:lnTo>
                    <a:pt x="0" y="19265"/>
                  </a:lnTo>
                  <a:cubicBezTo>
                    <a:pt x="0" y="20657"/>
                    <a:pt x="945" y="21600"/>
                    <a:pt x="2295" y="21600"/>
                  </a:cubicBezTo>
                  <a:lnTo>
                    <a:pt x="19080" y="21600"/>
                  </a:lnTo>
                  <a:cubicBezTo>
                    <a:pt x="20475" y="21600"/>
                    <a:pt x="21600" y="20657"/>
                    <a:pt x="21600" y="19265"/>
                  </a:cubicBezTo>
                  <a:lnTo>
                    <a:pt x="21600" y="4805"/>
                  </a:lnTo>
                  <a:lnTo>
                    <a:pt x="16785" y="0"/>
                  </a:lnTo>
                  <a:close/>
                  <a:moveTo>
                    <a:pt x="10800" y="19265"/>
                  </a:moveTo>
                  <a:cubicBezTo>
                    <a:pt x="8730" y="19265"/>
                    <a:pt x="7155" y="17693"/>
                    <a:pt x="7155" y="15627"/>
                  </a:cubicBezTo>
                  <a:cubicBezTo>
                    <a:pt x="7155" y="13562"/>
                    <a:pt x="8730" y="11945"/>
                    <a:pt x="10800" y="11945"/>
                  </a:cubicBezTo>
                  <a:cubicBezTo>
                    <a:pt x="12870" y="11945"/>
                    <a:pt x="14265" y="13562"/>
                    <a:pt x="14265" y="15627"/>
                  </a:cubicBezTo>
                  <a:cubicBezTo>
                    <a:pt x="14265" y="17693"/>
                    <a:pt x="12870" y="19265"/>
                    <a:pt x="10800" y="19265"/>
                  </a:cubicBezTo>
                  <a:close/>
                  <a:moveTo>
                    <a:pt x="14265" y="7365"/>
                  </a:moveTo>
                  <a:lnTo>
                    <a:pt x="2295" y="7365"/>
                  </a:lnTo>
                  <a:lnTo>
                    <a:pt x="2295" y="2515"/>
                  </a:lnTo>
                  <a:lnTo>
                    <a:pt x="14265" y="2515"/>
                  </a:lnTo>
                  <a:lnTo>
                    <a:pt x="14265" y="7365"/>
                  </a:lnTo>
                  <a:close/>
                </a:path>
              </a:pathLst>
            </a:custGeom>
            <a:solidFill>
              <a:srgbClr val="22303E"/>
            </a:solidFill>
            <a:ln w="12700" cap="flat">
              <a:noFill/>
              <a:miter lim="400000"/>
            </a:ln>
            <a:effectLst/>
          </p:spPr>
          <p:txBody>
            <a:bodyPr wrap="square" lIns="45719" tIns="45719" rIns="45719" bIns="45719" numCol="1" anchor="ctr">
              <a:noAutofit/>
            </a:bodyPr>
            <a:lstStyle/>
            <a:p>
              <a:pPr algn="l" defTabSz="914400">
                <a:defRPr sz="1800">
                  <a:latin typeface="Roboto Regular"/>
                  <a:ea typeface="Roboto Regular"/>
                  <a:cs typeface="Roboto Regular"/>
                  <a:sym typeface="Roboto Regular"/>
                </a:defRPr>
              </a:pPr>
              <a:endParaRPr>
                <a:latin typeface="+mn-lt"/>
              </a:endParaRPr>
            </a:p>
          </p:txBody>
        </p:sp>
      </p:grpSp>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Shape 482"/>
          <p:cNvSpPr/>
          <p:nvPr/>
        </p:nvSpPr>
        <p:spPr>
          <a:xfrm>
            <a:off x="6830759" y="1254555"/>
            <a:ext cx="10722486" cy="318035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defRPr sz="10000" b="1" cap="all">
                <a:solidFill>
                  <a:srgbClr val="FFFFFF"/>
                </a:solidFill>
                <a:latin typeface="+mn-lt"/>
                <a:ea typeface="+mn-ea"/>
                <a:cs typeface="+mn-cs"/>
                <a:sym typeface="Helvetica"/>
              </a:defRPr>
            </a:pPr>
            <a:r>
              <a:rPr lang="en-GB" dirty="0" smtClean="0">
                <a:latin typeface="+mn-lt"/>
              </a:rPr>
              <a:t>Sport</a:t>
            </a:r>
            <a:r>
              <a:rPr lang="ru-RU" dirty="0" smtClean="0">
                <a:latin typeface="+mn-lt"/>
              </a:rPr>
              <a:t> </a:t>
            </a:r>
            <a:r>
              <a:rPr lang="en-US" sz="10000" b="1" cap="all" dirty="0" smtClean="0">
                <a:solidFill>
                  <a:srgbClr val="FFFFFF"/>
                </a:solidFill>
                <a:sym typeface="Helvetica"/>
              </a:rPr>
              <a:t>Square</a:t>
            </a:r>
            <a:endParaRPr lang="en-GB" dirty="0" smtClean="0">
              <a:latin typeface="+mn-lt"/>
            </a:endParaRPr>
          </a:p>
          <a:p>
            <a:pPr>
              <a:defRPr sz="10000" b="1" cap="all">
                <a:solidFill>
                  <a:srgbClr val="FFFFFF"/>
                </a:solidFill>
                <a:latin typeface="+mn-lt"/>
                <a:ea typeface="+mn-ea"/>
                <a:cs typeface="+mn-cs"/>
                <a:sym typeface="Helvetica"/>
              </a:defRPr>
            </a:pPr>
            <a:r>
              <a:rPr lang="en-GB" dirty="0" smtClean="0">
                <a:solidFill>
                  <a:schemeClr val="accent2"/>
                </a:solidFill>
                <a:latin typeface="+mn-lt"/>
              </a:rPr>
              <a:t>for man</a:t>
            </a:r>
            <a:endParaRPr dirty="0" smtClean="0">
              <a:latin typeface="+mn-lt"/>
            </a:endParaRPr>
          </a:p>
        </p:txBody>
      </p:sp>
      <p:sp>
        <p:nvSpPr>
          <p:cNvPr id="531" name="Shape 531"/>
          <p:cNvSpPr/>
          <p:nvPr/>
        </p:nvSpPr>
        <p:spPr>
          <a:xfrm>
            <a:off x="9143418" y="5954891"/>
            <a:ext cx="6097164" cy="6097164"/>
          </a:xfrm>
          <a:prstGeom prst="ellipse">
            <a:avLst/>
          </a:prstGeom>
          <a:ln w="63500">
            <a:solidFill>
              <a:schemeClr val="accent1"/>
            </a:solidFill>
            <a:prstDash val="sysDot"/>
            <a:miter lim="400000"/>
          </a:ln>
        </p:spPr>
        <p:txBody>
          <a:bodyPr lIns="50800" tIns="50800" rIns="50800" bIns="50800" anchor="ctr"/>
          <a:lstStyle/>
          <a:p>
            <a:pPr>
              <a:defRPr sz="3200">
                <a:solidFill>
                  <a:srgbClr val="FFFFFF"/>
                </a:solidFill>
              </a:defRPr>
            </a:pPr>
            <a:endParaRPr>
              <a:latin typeface="+mn-lt"/>
            </a:endParaRPr>
          </a:p>
        </p:txBody>
      </p:sp>
      <p:sp>
        <p:nvSpPr>
          <p:cNvPr id="566" name="Shape 566"/>
          <p:cNvSpPr/>
          <p:nvPr/>
        </p:nvSpPr>
        <p:spPr>
          <a:xfrm>
            <a:off x="17079749" y="3741313"/>
            <a:ext cx="5444321" cy="5444321"/>
          </a:xfrm>
          <a:prstGeom prst="ellipse">
            <a:avLst/>
          </a:prstGeom>
          <a:ln w="63500">
            <a:solidFill>
              <a:schemeClr val="accent1"/>
            </a:solidFill>
            <a:prstDash val="sysDot"/>
            <a:miter lim="400000"/>
          </a:ln>
        </p:spPr>
        <p:txBody>
          <a:bodyPr lIns="50800" tIns="50800" rIns="50800" bIns="50800" anchor="ctr"/>
          <a:lstStyle/>
          <a:p>
            <a:pPr>
              <a:defRPr sz="3200">
                <a:solidFill>
                  <a:srgbClr val="FFFFFF"/>
                </a:solidFill>
              </a:defRPr>
            </a:pPr>
            <a:endParaRPr>
              <a:latin typeface="+mn-lt"/>
            </a:endParaRPr>
          </a:p>
        </p:txBody>
      </p:sp>
      <p:sp>
        <p:nvSpPr>
          <p:cNvPr id="581" name="Shape 581"/>
          <p:cNvSpPr/>
          <p:nvPr/>
        </p:nvSpPr>
        <p:spPr>
          <a:xfrm>
            <a:off x="6498072" y="6202428"/>
            <a:ext cx="34988" cy="138643"/>
          </a:xfrm>
          <a:custGeom>
            <a:avLst/>
            <a:gdLst/>
            <a:ahLst/>
            <a:cxnLst>
              <a:cxn ang="0">
                <a:pos x="wd2" y="hd2"/>
              </a:cxn>
              <a:cxn ang="5400000">
                <a:pos x="wd2" y="hd2"/>
              </a:cxn>
              <a:cxn ang="10800000">
                <a:pos x="wd2" y="hd2"/>
              </a:cxn>
              <a:cxn ang="16200000">
                <a:pos x="wd2" y="hd2"/>
              </a:cxn>
            </a:cxnLst>
            <a:rect l="0" t="0" r="r" b="b"/>
            <a:pathLst>
              <a:path w="21600" h="21600" extrusionOk="0">
                <a:moveTo>
                  <a:pt x="2566" y="0"/>
                </a:moveTo>
                <a:lnTo>
                  <a:pt x="0" y="3702"/>
                </a:lnTo>
                <a:lnTo>
                  <a:pt x="4134" y="6979"/>
                </a:lnTo>
                <a:lnTo>
                  <a:pt x="11935" y="11996"/>
                </a:lnTo>
                <a:lnTo>
                  <a:pt x="8728" y="15935"/>
                </a:lnTo>
                <a:lnTo>
                  <a:pt x="16067" y="21600"/>
                </a:lnTo>
                <a:lnTo>
                  <a:pt x="19274" y="18262"/>
                </a:lnTo>
                <a:lnTo>
                  <a:pt x="17350" y="15847"/>
                </a:lnTo>
                <a:lnTo>
                  <a:pt x="21600" y="12725"/>
                </a:lnTo>
                <a:lnTo>
                  <a:pt x="15399" y="9495"/>
                </a:lnTo>
                <a:lnTo>
                  <a:pt x="11337" y="3243"/>
                </a:lnTo>
                <a:lnTo>
                  <a:pt x="2566" y="0"/>
                </a:lnTo>
                <a:close/>
              </a:path>
            </a:pathLst>
          </a:custGeom>
          <a:solidFill>
            <a:srgbClr val="18232D"/>
          </a:solidFill>
          <a:ln w="12700">
            <a:miter lim="400000"/>
          </a:ln>
        </p:spPr>
        <p:txBody>
          <a:bodyPr lIns="121919" tIns="121919" rIns="121919" bIns="121919" anchor="ctr"/>
          <a:lstStyle/>
          <a:p>
            <a:pPr algn="l" defTabSz="457148">
              <a:defRPr sz="8400">
                <a:solidFill>
                  <a:srgbClr val="070707"/>
                </a:solidFill>
                <a:latin typeface="Calibri"/>
                <a:ea typeface="Calibri"/>
                <a:cs typeface="Calibri"/>
                <a:sym typeface="Calibri"/>
              </a:defRPr>
            </a:pPr>
            <a:endParaRPr>
              <a:latin typeface="+mn-lt"/>
            </a:endParaRPr>
          </a:p>
        </p:txBody>
      </p:sp>
      <p:sp>
        <p:nvSpPr>
          <p:cNvPr id="594" name="Shape 594"/>
          <p:cNvSpPr/>
          <p:nvPr/>
        </p:nvSpPr>
        <p:spPr>
          <a:xfrm>
            <a:off x="1859930" y="3741313"/>
            <a:ext cx="5444320" cy="5444321"/>
          </a:xfrm>
          <a:prstGeom prst="ellipse">
            <a:avLst/>
          </a:prstGeom>
          <a:ln w="63500">
            <a:solidFill>
              <a:schemeClr val="accent1"/>
            </a:solidFill>
            <a:prstDash val="sysDot"/>
            <a:miter lim="400000"/>
          </a:ln>
        </p:spPr>
        <p:txBody>
          <a:bodyPr lIns="50800" tIns="50800" rIns="50800" bIns="50800" anchor="ctr"/>
          <a:lstStyle/>
          <a:p>
            <a:pPr>
              <a:defRPr sz="3200">
                <a:solidFill>
                  <a:srgbClr val="FFFFFF"/>
                </a:solidFill>
              </a:defRPr>
            </a:pPr>
            <a:endParaRPr>
              <a:latin typeface="+mn-lt"/>
            </a:endParaRPr>
          </a:p>
        </p:txBody>
      </p:sp>
      <p:sp>
        <p:nvSpPr>
          <p:cNvPr id="597" name="Shape 597"/>
          <p:cNvSpPr/>
          <p:nvPr/>
        </p:nvSpPr>
        <p:spPr>
          <a:xfrm>
            <a:off x="7127329" y="7427441"/>
            <a:ext cx="2060898" cy="1059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403" y="4720"/>
                  <a:pt x="6982" y="8941"/>
                  <a:pt x="10707" y="12628"/>
                </a:cubicBezTo>
                <a:cubicBezTo>
                  <a:pt x="14226" y="16111"/>
                  <a:pt x="17866" y="19109"/>
                  <a:pt x="21600" y="21600"/>
                </a:cubicBezTo>
              </a:path>
            </a:pathLst>
          </a:custGeom>
          <a:ln w="63500">
            <a:solidFill>
              <a:schemeClr val="accent1"/>
            </a:solidFill>
            <a:prstDash val="sysDot"/>
            <a:miter lim="400000"/>
          </a:ln>
        </p:spPr>
        <p:txBody>
          <a:bodyPr lIns="50800" tIns="50800" rIns="50800" bIns="50800" anchor="ctr"/>
          <a:lstStyle/>
          <a:p>
            <a:pPr>
              <a:defRPr sz="3200"/>
            </a:pPr>
            <a:endParaRPr>
              <a:latin typeface="+mn-lt"/>
            </a:endParaRPr>
          </a:p>
        </p:txBody>
      </p:sp>
      <p:sp>
        <p:nvSpPr>
          <p:cNvPr id="598" name="Shape 598"/>
          <p:cNvSpPr/>
          <p:nvPr/>
        </p:nvSpPr>
        <p:spPr>
          <a:xfrm>
            <a:off x="15204454" y="7432476"/>
            <a:ext cx="2057327" cy="106509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3830" y="19028"/>
                  <a:pt x="7560" y="15931"/>
                  <a:pt x="11162" y="12334"/>
                </a:cubicBezTo>
                <a:cubicBezTo>
                  <a:pt x="14790" y="8711"/>
                  <a:pt x="18278" y="4589"/>
                  <a:pt x="21600" y="0"/>
                </a:cubicBezTo>
              </a:path>
            </a:pathLst>
          </a:custGeom>
          <a:ln w="63500">
            <a:solidFill>
              <a:schemeClr val="accent1"/>
            </a:solidFill>
            <a:prstDash val="sysDot"/>
            <a:miter lim="400000"/>
          </a:ln>
        </p:spPr>
        <p:txBody>
          <a:bodyPr lIns="50800" tIns="50800" rIns="50800" bIns="50800" anchor="ctr"/>
          <a:lstStyle/>
          <a:p>
            <a:pPr>
              <a:defRPr sz="3200"/>
            </a:pPr>
            <a:endParaRPr>
              <a:latin typeface="+mn-lt"/>
            </a:endParaRPr>
          </a:p>
        </p:txBody>
      </p:sp>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9321" y="3858912"/>
            <a:ext cx="5241578" cy="5241578"/>
          </a:xfrm>
          <a:prstGeom prst="rect">
            <a:avLst/>
          </a:prstGeom>
        </p:spPr>
      </p:pic>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2845" y="6085840"/>
            <a:ext cx="5835265" cy="5835265"/>
          </a:xfrm>
          <a:prstGeom prst="rect">
            <a:avLst/>
          </a:prstGeom>
        </p:spPr>
      </p:pic>
      <p:pic>
        <p:nvPicPr>
          <p:cNvPr id="4" name="Рисунок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65333" y="3858912"/>
            <a:ext cx="5273152" cy="5273152"/>
          </a:xfrm>
          <a:prstGeom prst="rect">
            <a:avLst/>
          </a:prstGeom>
        </p:spPr>
      </p:pic>
    </p:spTree>
    <p:extLst>
      <p:ext uri="{BB962C8B-B14F-4D97-AF65-F5344CB8AC3E}">
        <p14:creationId xmlns:p14="http://schemas.microsoft.com/office/powerpoint/2010/main" val="2456230166"/>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Shape 482"/>
          <p:cNvSpPr/>
          <p:nvPr/>
        </p:nvSpPr>
        <p:spPr>
          <a:xfrm>
            <a:off x="6830758" y="1254555"/>
            <a:ext cx="10722487" cy="318035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defRPr sz="10000" b="1" cap="all">
                <a:solidFill>
                  <a:srgbClr val="FFFFFF"/>
                </a:solidFill>
                <a:latin typeface="+mn-lt"/>
                <a:ea typeface="+mn-ea"/>
                <a:cs typeface="+mn-cs"/>
                <a:sym typeface="Helvetica"/>
              </a:defRPr>
            </a:pPr>
            <a:r>
              <a:rPr lang="en-GB" dirty="0" smtClean="0">
                <a:latin typeface="+mn-lt"/>
              </a:rPr>
              <a:t>Sport</a:t>
            </a:r>
            <a:r>
              <a:rPr lang="ru-RU" dirty="0" smtClean="0">
                <a:latin typeface="+mn-lt"/>
              </a:rPr>
              <a:t> </a:t>
            </a:r>
            <a:r>
              <a:rPr lang="en-US" sz="10000" b="1" cap="all" dirty="0" smtClean="0">
                <a:solidFill>
                  <a:srgbClr val="FFFFFF"/>
                </a:solidFill>
                <a:sym typeface="Helvetica"/>
              </a:rPr>
              <a:t>Square</a:t>
            </a:r>
            <a:r>
              <a:rPr lang="en-GB" dirty="0" smtClean="0">
                <a:latin typeface="+mn-lt"/>
              </a:rPr>
              <a:t> </a:t>
            </a:r>
            <a:endParaRPr dirty="0" smtClean="0">
              <a:latin typeface="+mn-lt"/>
            </a:endParaRPr>
          </a:p>
          <a:p>
            <a:pPr>
              <a:defRPr sz="10000" b="1" cap="all">
                <a:solidFill>
                  <a:srgbClr val="068D95"/>
                </a:solidFill>
                <a:latin typeface="+mn-lt"/>
                <a:ea typeface="+mn-ea"/>
                <a:cs typeface="+mn-cs"/>
                <a:sym typeface="Helvetica"/>
              </a:defRPr>
            </a:pPr>
            <a:r>
              <a:rPr lang="en-GB" dirty="0" smtClean="0">
                <a:solidFill>
                  <a:schemeClr val="accent2"/>
                </a:solidFill>
                <a:latin typeface="+mn-lt"/>
              </a:rPr>
              <a:t>For woman</a:t>
            </a:r>
            <a:endParaRPr dirty="0">
              <a:solidFill>
                <a:schemeClr val="accent2"/>
              </a:solidFill>
              <a:latin typeface="+mn-lt"/>
            </a:endParaRPr>
          </a:p>
        </p:txBody>
      </p:sp>
      <p:sp>
        <p:nvSpPr>
          <p:cNvPr id="531" name="Shape 531"/>
          <p:cNvSpPr/>
          <p:nvPr/>
        </p:nvSpPr>
        <p:spPr>
          <a:xfrm>
            <a:off x="9143418" y="5954891"/>
            <a:ext cx="6097164" cy="6097164"/>
          </a:xfrm>
          <a:prstGeom prst="ellipse">
            <a:avLst/>
          </a:prstGeom>
          <a:ln w="63500">
            <a:solidFill>
              <a:schemeClr val="accent1"/>
            </a:solidFill>
            <a:prstDash val="sysDot"/>
            <a:miter lim="400000"/>
          </a:ln>
        </p:spPr>
        <p:txBody>
          <a:bodyPr lIns="50800" tIns="50800" rIns="50800" bIns="50800" anchor="ctr"/>
          <a:lstStyle/>
          <a:p>
            <a:pPr>
              <a:defRPr sz="3200">
                <a:solidFill>
                  <a:srgbClr val="FFFFFF"/>
                </a:solidFill>
              </a:defRPr>
            </a:pPr>
            <a:endParaRPr>
              <a:latin typeface="+mn-lt"/>
            </a:endParaRPr>
          </a:p>
        </p:txBody>
      </p:sp>
      <p:sp>
        <p:nvSpPr>
          <p:cNvPr id="566" name="Shape 566"/>
          <p:cNvSpPr/>
          <p:nvPr/>
        </p:nvSpPr>
        <p:spPr>
          <a:xfrm>
            <a:off x="17079749" y="3741313"/>
            <a:ext cx="5444321" cy="5444321"/>
          </a:xfrm>
          <a:prstGeom prst="ellipse">
            <a:avLst/>
          </a:prstGeom>
          <a:ln w="63500">
            <a:solidFill>
              <a:schemeClr val="accent1"/>
            </a:solidFill>
            <a:prstDash val="sysDot"/>
            <a:miter lim="400000"/>
          </a:ln>
        </p:spPr>
        <p:txBody>
          <a:bodyPr lIns="50800" tIns="50800" rIns="50800" bIns="50800" anchor="ctr"/>
          <a:lstStyle/>
          <a:p>
            <a:pPr>
              <a:defRPr sz="3200">
                <a:solidFill>
                  <a:srgbClr val="FFFFFF"/>
                </a:solidFill>
              </a:defRPr>
            </a:pPr>
            <a:endParaRPr>
              <a:latin typeface="+mn-lt"/>
            </a:endParaRPr>
          </a:p>
        </p:txBody>
      </p:sp>
      <p:sp>
        <p:nvSpPr>
          <p:cNvPr id="581" name="Shape 581"/>
          <p:cNvSpPr/>
          <p:nvPr/>
        </p:nvSpPr>
        <p:spPr>
          <a:xfrm>
            <a:off x="6498072" y="6202428"/>
            <a:ext cx="34988" cy="138643"/>
          </a:xfrm>
          <a:custGeom>
            <a:avLst/>
            <a:gdLst/>
            <a:ahLst/>
            <a:cxnLst>
              <a:cxn ang="0">
                <a:pos x="wd2" y="hd2"/>
              </a:cxn>
              <a:cxn ang="5400000">
                <a:pos x="wd2" y="hd2"/>
              </a:cxn>
              <a:cxn ang="10800000">
                <a:pos x="wd2" y="hd2"/>
              </a:cxn>
              <a:cxn ang="16200000">
                <a:pos x="wd2" y="hd2"/>
              </a:cxn>
            </a:cxnLst>
            <a:rect l="0" t="0" r="r" b="b"/>
            <a:pathLst>
              <a:path w="21600" h="21600" extrusionOk="0">
                <a:moveTo>
                  <a:pt x="2566" y="0"/>
                </a:moveTo>
                <a:lnTo>
                  <a:pt x="0" y="3702"/>
                </a:lnTo>
                <a:lnTo>
                  <a:pt x="4134" y="6979"/>
                </a:lnTo>
                <a:lnTo>
                  <a:pt x="11935" y="11996"/>
                </a:lnTo>
                <a:lnTo>
                  <a:pt x="8728" y="15935"/>
                </a:lnTo>
                <a:lnTo>
                  <a:pt x="16067" y="21600"/>
                </a:lnTo>
                <a:lnTo>
                  <a:pt x="19274" y="18262"/>
                </a:lnTo>
                <a:lnTo>
                  <a:pt x="17350" y="15847"/>
                </a:lnTo>
                <a:lnTo>
                  <a:pt x="21600" y="12725"/>
                </a:lnTo>
                <a:lnTo>
                  <a:pt x="15399" y="9495"/>
                </a:lnTo>
                <a:lnTo>
                  <a:pt x="11337" y="3243"/>
                </a:lnTo>
                <a:lnTo>
                  <a:pt x="2566" y="0"/>
                </a:lnTo>
                <a:close/>
              </a:path>
            </a:pathLst>
          </a:custGeom>
          <a:solidFill>
            <a:srgbClr val="18232D"/>
          </a:solidFill>
          <a:ln w="12700">
            <a:miter lim="400000"/>
          </a:ln>
        </p:spPr>
        <p:txBody>
          <a:bodyPr lIns="121919" tIns="121919" rIns="121919" bIns="121919" anchor="ctr"/>
          <a:lstStyle/>
          <a:p>
            <a:pPr algn="l" defTabSz="457148">
              <a:defRPr sz="8400">
                <a:solidFill>
                  <a:srgbClr val="070707"/>
                </a:solidFill>
                <a:latin typeface="Calibri"/>
                <a:ea typeface="Calibri"/>
                <a:cs typeface="Calibri"/>
                <a:sym typeface="Calibri"/>
              </a:defRPr>
            </a:pPr>
            <a:endParaRPr>
              <a:latin typeface="+mn-lt"/>
            </a:endParaRPr>
          </a:p>
        </p:txBody>
      </p:sp>
      <p:sp>
        <p:nvSpPr>
          <p:cNvPr id="594" name="Shape 594"/>
          <p:cNvSpPr/>
          <p:nvPr/>
        </p:nvSpPr>
        <p:spPr>
          <a:xfrm>
            <a:off x="1859930" y="3741313"/>
            <a:ext cx="5444320" cy="5444321"/>
          </a:xfrm>
          <a:prstGeom prst="ellipse">
            <a:avLst/>
          </a:prstGeom>
          <a:ln w="63500">
            <a:solidFill>
              <a:schemeClr val="accent1"/>
            </a:solidFill>
            <a:prstDash val="sysDot"/>
            <a:miter lim="400000"/>
          </a:ln>
        </p:spPr>
        <p:txBody>
          <a:bodyPr lIns="50800" tIns="50800" rIns="50800" bIns="50800" anchor="ctr"/>
          <a:lstStyle/>
          <a:p>
            <a:pPr>
              <a:defRPr sz="3200">
                <a:solidFill>
                  <a:srgbClr val="FFFFFF"/>
                </a:solidFill>
              </a:defRPr>
            </a:pPr>
            <a:endParaRPr>
              <a:latin typeface="+mn-lt"/>
            </a:endParaRPr>
          </a:p>
        </p:txBody>
      </p:sp>
      <p:sp>
        <p:nvSpPr>
          <p:cNvPr id="597" name="Shape 597"/>
          <p:cNvSpPr/>
          <p:nvPr/>
        </p:nvSpPr>
        <p:spPr>
          <a:xfrm>
            <a:off x="7127329" y="7427441"/>
            <a:ext cx="2060898" cy="1059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403" y="4720"/>
                  <a:pt x="6982" y="8941"/>
                  <a:pt x="10707" y="12628"/>
                </a:cubicBezTo>
                <a:cubicBezTo>
                  <a:pt x="14226" y="16111"/>
                  <a:pt x="17866" y="19109"/>
                  <a:pt x="21600" y="21600"/>
                </a:cubicBezTo>
              </a:path>
            </a:pathLst>
          </a:custGeom>
          <a:ln w="63500">
            <a:solidFill>
              <a:schemeClr val="accent1"/>
            </a:solidFill>
            <a:prstDash val="sysDot"/>
            <a:miter lim="400000"/>
          </a:ln>
        </p:spPr>
        <p:txBody>
          <a:bodyPr lIns="50800" tIns="50800" rIns="50800" bIns="50800" anchor="ctr"/>
          <a:lstStyle/>
          <a:p>
            <a:pPr>
              <a:defRPr sz="3200"/>
            </a:pPr>
            <a:endParaRPr>
              <a:latin typeface="+mn-lt"/>
            </a:endParaRPr>
          </a:p>
        </p:txBody>
      </p:sp>
      <p:sp>
        <p:nvSpPr>
          <p:cNvPr id="598" name="Shape 598"/>
          <p:cNvSpPr/>
          <p:nvPr/>
        </p:nvSpPr>
        <p:spPr>
          <a:xfrm>
            <a:off x="15204454" y="7432476"/>
            <a:ext cx="2057327" cy="106509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3830" y="19028"/>
                  <a:pt x="7560" y="15931"/>
                  <a:pt x="11162" y="12334"/>
                </a:cubicBezTo>
                <a:cubicBezTo>
                  <a:pt x="14790" y="8711"/>
                  <a:pt x="18278" y="4589"/>
                  <a:pt x="21600" y="0"/>
                </a:cubicBezTo>
              </a:path>
            </a:pathLst>
          </a:custGeom>
          <a:ln w="63500">
            <a:solidFill>
              <a:schemeClr val="accent1"/>
            </a:solidFill>
            <a:prstDash val="sysDot"/>
            <a:miter lim="400000"/>
          </a:ln>
        </p:spPr>
        <p:txBody>
          <a:bodyPr lIns="50800" tIns="50800" rIns="50800" bIns="50800" anchor="ctr"/>
          <a:lstStyle/>
          <a:p>
            <a:pPr>
              <a:defRPr sz="3200"/>
            </a:pPr>
            <a:endParaRPr>
              <a:latin typeface="+mn-lt"/>
            </a:endParaRPr>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223" y="3951029"/>
            <a:ext cx="5076106" cy="5076106"/>
          </a:xfrm>
          <a:prstGeom prst="rect">
            <a:avLst/>
          </a:prstGeom>
        </p:spPr>
      </p:pic>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6256" y="6202428"/>
            <a:ext cx="5670515" cy="5670515"/>
          </a:xfrm>
          <a:prstGeom prst="rect">
            <a:avLst/>
          </a:prstGeom>
        </p:spPr>
      </p:pic>
      <p:pic>
        <p:nvPicPr>
          <p:cNvPr id="5" name="Рисунок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61781" y="3916497"/>
            <a:ext cx="5145170" cy="5145170"/>
          </a:xfrm>
          <a:prstGeom prst="rect">
            <a:avLst/>
          </a:prstGeom>
        </p:spPr>
      </p:pic>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0" name="Group 700"/>
          <p:cNvGrpSpPr/>
          <p:nvPr/>
        </p:nvGrpSpPr>
        <p:grpSpPr>
          <a:xfrm>
            <a:off x="1616966" y="7622598"/>
            <a:ext cx="5023835" cy="2898680"/>
            <a:chOff x="0" y="-1"/>
            <a:chExt cx="5023833" cy="2898679"/>
          </a:xfrm>
        </p:grpSpPr>
        <p:sp>
          <p:nvSpPr>
            <p:cNvPr id="698" name="Shape 698"/>
            <p:cNvSpPr/>
            <p:nvPr/>
          </p:nvSpPr>
          <p:spPr>
            <a:xfrm>
              <a:off x="0" y="-1"/>
              <a:ext cx="2202607" cy="7112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lgn="l">
                <a:spcBef>
                  <a:spcPts val="4500"/>
                </a:spcBef>
                <a:defRPr sz="4000" b="1">
                  <a:solidFill>
                    <a:srgbClr val="769EC4"/>
                  </a:solidFill>
                  <a:latin typeface="+mn-lt"/>
                  <a:ea typeface="+mn-ea"/>
                  <a:cs typeface="+mn-cs"/>
                  <a:sym typeface="Helvetica"/>
                </a:defRPr>
              </a:lvl1pPr>
            </a:lstStyle>
            <a:p>
              <a:r>
                <a:t>Strength</a:t>
              </a:r>
            </a:p>
          </p:txBody>
        </p:sp>
        <p:sp>
          <p:nvSpPr>
            <p:cNvPr id="699" name="Shape 699"/>
            <p:cNvSpPr/>
            <p:nvPr/>
          </p:nvSpPr>
          <p:spPr>
            <a:xfrm>
              <a:off x="0" y="487763"/>
              <a:ext cx="5023833" cy="241091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l">
                <a:spcBef>
                  <a:spcPts val="5900"/>
                </a:spcBef>
                <a:defRPr sz="3000">
                  <a:solidFill>
                    <a:srgbClr val="5E7484"/>
                  </a:solidFill>
                  <a:latin typeface="+mn-lt"/>
                  <a:ea typeface="+mn-ea"/>
                  <a:cs typeface="+mn-cs"/>
                  <a:sym typeface="Helvetica"/>
                </a:defRPr>
              </a:lvl1pPr>
            </a:lstStyle>
            <a:p>
              <a:r>
                <a:rPr lang="en-US" dirty="0" smtClean="0"/>
                <a:t>Increase of people doing sports, attraction of adolescents to start doing sport instead of bad habits e.g. smoking and drinking</a:t>
              </a:r>
              <a:endParaRPr dirty="0"/>
            </a:p>
          </p:txBody>
        </p:sp>
      </p:grpSp>
      <p:grpSp>
        <p:nvGrpSpPr>
          <p:cNvPr id="703" name="Group 703"/>
          <p:cNvGrpSpPr/>
          <p:nvPr/>
        </p:nvGrpSpPr>
        <p:grpSpPr>
          <a:xfrm>
            <a:off x="7155032" y="7622598"/>
            <a:ext cx="5023834" cy="2473786"/>
            <a:chOff x="0" y="-1"/>
            <a:chExt cx="5023833" cy="2473784"/>
          </a:xfrm>
        </p:grpSpPr>
        <p:sp>
          <p:nvSpPr>
            <p:cNvPr id="701" name="Shape 701"/>
            <p:cNvSpPr/>
            <p:nvPr/>
          </p:nvSpPr>
          <p:spPr>
            <a:xfrm>
              <a:off x="0" y="-1"/>
              <a:ext cx="2590304" cy="7112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lgn="l">
                <a:spcBef>
                  <a:spcPts val="4500"/>
                </a:spcBef>
                <a:defRPr sz="4000" b="1">
                  <a:solidFill>
                    <a:srgbClr val="769EC4"/>
                  </a:solidFill>
                  <a:latin typeface="+mn-lt"/>
                  <a:ea typeface="+mn-ea"/>
                  <a:cs typeface="+mn-cs"/>
                  <a:sym typeface="Helvetica"/>
                </a:defRPr>
              </a:lvl1pPr>
            </a:lstStyle>
            <a:p>
              <a:r>
                <a:t>Weakness</a:t>
              </a:r>
            </a:p>
          </p:txBody>
        </p:sp>
        <p:sp>
          <p:nvSpPr>
            <p:cNvPr id="702" name="Shape 702"/>
            <p:cNvSpPr/>
            <p:nvPr/>
          </p:nvSpPr>
          <p:spPr>
            <a:xfrm>
              <a:off x="0" y="986197"/>
              <a:ext cx="5023833" cy="14875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l">
                <a:spcBef>
                  <a:spcPts val="5900"/>
                </a:spcBef>
                <a:defRPr sz="3000">
                  <a:solidFill>
                    <a:srgbClr val="5E7484"/>
                  </a:solidFill>
                  <a:latin typeface="+mn-lt"/>
                  <a:ea typeface="+mn-ea"/>
                  <a:cs typeface="+mn-cs"/>
                  <a:sym typeface="Helvetica"/>
                </a:defRPr>
              </a:lvl1pPr>
            </a:lstStyle>
            <a:p>
              <a:r>
                <a:rPr lang="en-US" dirty="0" smtClean="0"/>
                <a:t>Weather is very unstable condition that will frighten or delay the sport activities</a:t>
              </a:r>
              <a:endParaRPr dirty="0"/>
            </a:p>
          </p:txBody>
        </p:sp>
      </p:grpSp>
      <p:grpSp>
        <p:nvGrpSpPr>
          <p:cNvPr id="706" name="Group 706"/>
          <p:cNvGrpSpPr/>
          <p:nvPr/>
        </p:nvGrpSpPr>
        <p:grpSpPr>
          <a:xfrm>
            <a:off x="12693097" y="7622598"/>
            <a:ext cx="5023834" cy="3124433"/>
            <a:chOff x="0" y="-1"/>
            <a:chExt cx="5023833" cy="3124431"/>
          </a:xfrm>
        </p:grpSpPr>
        <p:sp>
          <p:nvSpPr>
            <p:cNvPr id="704" name="Shape 704"/>
            <p:cNvSpPr/>
            <p:nvPr/>
          </p:nvSpPr>
          <p:spPr>
            <a:xfrm>
              <a:off x="0" y="-1"/>
              <a:ext cx="3020666" cy="7112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lgn="l">
                <a:spcBef>
                  <a:spcPts val="4500"/>
                </a:spcBef>
                <a:defRPr sz="4000" b="1">
                  <a:solidFill>
                    <a:srgbClr val="769EC4"/>
                  </a:solidFill>
                  <a:latin typeface="+mn-lt"/>
                  <a:ea typeface="+mn-ea"/>
                  <a:cs typeface="+mn-cs"/>
                  <a:sym typeface="Helvetica"/>
                </a:defRPr>
              </a:lvl1pPr>
            </a:lstStyle>
            <a:p>
              <a:r>
                <a:t>Opportunity</a:t>
              </a:r>
            </a:p>
          </p:txBody>
        </p:sp>
        <p:sp>
          <p:nvSpPr>
            <p:cNvPr id="705" name="Shape 705"/>
            <p:cNvSpPr/>
            <p:nvPr/>
          </p:nvSpPr>
          <p:spPr>
            <a:xfrm>
              <a:off x="0" y="251851"/>
              <a:ext cx="5023833" cy="287257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l">
                <a:spcBef>
                  <a:spcPts val="5900"/>
                </a:spcBef>
                <a:defRPr sz="3000">
                  <a:solidFill>
                    <a:srgbClr val="5E7484"/>
                  </a:solidFill>
                  <a:latin typeface="+mn-lt"/>
                  <a:ea typeface="+mn-ea"/>
                  <a:cs typeface="+mn-cs"/>
                  <a:sym typeface="Helvetica"/>
                </a:defRPr>
              </a:lvl1pPr>
            </a:lstStyle>
            <a:p>
              <a:r>
                <a:rPr lang="en-US" dirty="0" smtClean="0"/>
                <a:t>Increase of the amount of people that can participate in bigger events and development of communication among participants</a:t>
              </a:r>
              <a:endParaRPr dirty="0"/>
            </a:p>
          </p:txBody>
        </p:sp>
      </p:grpSp>
      <p:grpSp>
        <p:nvGrpSpPr>
          <p:cNvPr id="709" name="Group 709"/>
          <p:cNvGrpSpPr/>
          <p:nvPr/>
        </p:nvGrpSpPr>
        <p:grpSpPr>
          <a:xfrm>
            <a:off x="18231163" y="7622598"/>
            <a:ext cx="5023834" cy="2468706"/>
            <a:chOff x="0" y="-1"/>
            <a:chExt cx="5023833" cy="2468704"/>
          </a:xfrm>
        </p:grpSpPr>
        <p:sp>
          <p:nvSpPr>
            <p:cNvPr id="707" name="Shape 707"/>
            <p:cNvSpPr/>
            <p:nvPr/>
          </p:nvSpPr>
          <p:spPr>
            <a:xfrm>
              <a:off x="0" y="-1"/>
              <a:ext cx="1666826" cy="7112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lgn="l">
                <a:spcBef>
                  <a:spcPts val="4500"/>
                </a:spcBef>
                <a:defRPr sz="4000" b="1">
                  <a:solidFill>
                    <a:srgbClr val="769EC4"/>
                  </a:solidFill>
                  <a:latin typeface="+mn-lt"/>
                  <a:ea typeface="+mn-ea"/>
                  <a:cs typeface="+mn-cs"/>
                  <a:sym typeface="Helvetica"/>
                </a:defRPr>
              </a:lvl1pPr>
            </a:lstStyle>
            <a:p>
              <a:r>
                <a:t>Threat</a:t>
              </a:r>
            </a:p>
          </p:txBody>
        </p:sp>
        <p:sp>
          <p:nvSpPr>
            <p:cNvPr id="708" name="Shape 708"/>
            <p:cNvSpPr/>
            <p:nvPr/>
          </p:nvSpPr>
          <p:spPr>
            <a:xfrm>
              <a:off x="0" y="981117"/>
              <a:ext cx="5023833" cy="14875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l">
                <a:spcBef>
                  <a:spcPts val="5900"/>
                </a:spcBef>
                <a:defRPr sz="3000">
                  <a:solidFill>
                    <a:srgbClr val="5E7484"/>
                  </a:solidFill>
                  <a:latin typeface="+mn-lt"/>
                  <a:ea typeface="+mn-ea"/>
                  <a:cs typeface="+mn-cs"/>
                  <a:sym typeface="Helvetica"/>
                </a:defRPr>
              </a:lvl1pPr>
            </a:lstStyle>
            <a:p>
              <a:r>
                <a:rPr lang="en-US" dirty="0" smtClean="0"/>
                <a:t>For people who has never done sport before starting sport will be a challenge </a:t>
              </a:r>
              <a:endParaRPr dirty="0"/>
            </a:p>
          </p:txBody>
        </p:sp>
      </p:grpSp>
      <p:grpSp>
        <p:nvGrpSpPr>
          <p:cNvPr id="717" name="Group 717"/>
          <p:cNvGrpSpPr/>
          <p:nvPr/>
        </p:nvGrpSpPr>
        <p:grpSpPr>
          <a:xfrm>
            <a:off x="4602531" y="-3177364"/>
            <a:ext cx="15178938" cy="9779019"/>
            <a:chOff x="0" y="0"/>
            <a:chExt cx="15178936" cy="9779017"/>
          </a:xfrm>
        </p:grpSpPr>
        <p:sp>
          <p:nvSpPr>
            <p:cNvPr id="710" name="Shape 710"/>
            <p:cNvSpPr/>
            <p:nvPr/>
          </p:nvSpPr>
          <p:spPr>
            <a:xfrm>
              <a:off x="0" y="4523851"/>
              <a:ext cx="4730345" cy="5255167"/>
            </a:xfrm>
            <a:custGeom>
              <a:avLst/>
              <a:gdLst/>
              <a:ahLst/>
              <a:cxnLst>
                <a:cxn ang="0">
                  <a:pos x="wd2" y="hd2"/>
                </a:cxn>
                <a:cxn ang="5400000">
                  <a:pos x="wd2" y="hd2"/>
                </a:cxn>
                <a:cxn ang="10800000">
                  <a:pos x="wd2" y="hd2"/>
                </a:cxn>
                <a:cxn ang="16200000">
                  <a:pos x="wd2" y="hd2"/>
                </a:cxn>
              </a:cxnLst>
              <a:rect l="0" t="0" r="r" b="b"/>
              <a:pathLst>
                <a:path w="21600" h="21545" extrusionOk="0">
                  <a:moveTo>
                    <a:pt x="19358" y="3"/>
                  </a:moveTo>
                  <a:lnTo>
                    <a:pt x="13942" y="3"/>
                  </a:lnTo>
                  <a:cubicBezTo>
                    <a:pt x="11001" y="-55"/>
                    <a:pt x="8152" y="926"/>
                    <a:pt x="6009" y="2734"/>
                  </a:cubicBezTo>
                  <a:cubicBezTo>
                    <a:pt x="3707" y="4676"/>
                    <a:pt x="2418" y="7396"/>
                    <a:pt x="2457" y="10231"/>
                  </a:cubicBezTo>
                  <a:lnTo>
                    <a:pt x="2512" y="13868"/>
                  </a:lnTo>
                  <a:lnTo>
                    <a:pt x="0" y="13868"/>
                  </a:lnTo>
                  <a:lnTo>
                    <a:pt x="4943" y="21545"/>
                  </a:lnTo>
                  <a:lnTo>
                    <a:pt x="9940" y="13825"/>
                  </a:lnTo>
                  <a:lnTo>
                    <a:pt x="7299" y="13825"/>
                  </a:lnTo>
                  <a:lnTo>
                    <a:pt x="7299" y="9994"/>
                  </a:lnTo>
                  <a:cubicBezTo>
                    <a:pt x="7266" y="8470"/>
                    <a:pt x="7911" y="6997"/>
                    <a:pt x="9091" y="5901"/>
                  </a:cubicBezTo>
                  <a:cubicBezTo>
                    <a:pt x="10354" y="4729"/>
                    <a:pt x="12112" y="4094"/>
                    <a:pt x="13927" y="4154"/>
                  </a:cubicBezTo>
                  <a:lnTo>
                    <a:pt x="21600" y="4154"/>
                  </a:lnTo>
                  <a:lnTo>
                    <a:pt x="19358" y="3"/>
                  </a:lnTo>
                  <a:close/>
                </a:path>
              </a:pathLst>
            </a:custGeom>
            <a:solidFill>
              <a:schemeClr val="accent2"/>
            </a:solidFill>
            <a:ln w="12700" cap="flat">
              <a:noFill/>
              <a:miter lim="400000"/>
            </a:ln>
            <a:effectLst/>
          </p:spPr>
          <p:txBody>
            <a:bodyPr wrap="square" lIns="50800" tIns="50800" rIns="50800" bIns="50800" numCol="1" anchor="ctr">
              <a:noAutofit/>
            </a:bodyPr>
            <a:lstStyle/>
            <a:p>
              <a:pPr>
                <a:defRPr sz="3200"/>
              </a:pPr>
              <a:endParaRPr/>
            </a:p>
          </p:txBody>
        </p:sp>
        <p:sp>
          <p:nvSpPr>
            <p:cNvPr id="711" name="Shape 711"/>
            <p:cNvSpPr/>
            <p:nvPr/>
          </p:nvSpPr>
          <p:spPr>
            <a:xfrm>
              <a:off x="4350117" y="5751274"/>
              <a:ext cx="2138516" cy="4015770"/>
            </a:xfrm>
            <a:custGeom>
              <a:avLst/>
              <a:gdLst/>
              <a:ahLst/>
              <a:cxnLst>
                <a:cxn ang="0">
                  <a:pos x="wd2" y="hd2"/>
                </a:cxn>
                <a:cxn ang="5400000">
                  <a:pos x="wd2" y="hd2"/>
                </a:cxn>
                <a:cxn ang="10800000">
                  <a:pos x="wd2" y="hd2"/>
                </a:cxn>
                <a:cxn ang="16200000">
                  <a:pos x="wd2" y="hd2"/>
                </a:cxn>
              </a:cxnLst>
              <a:rect l="0" t="0" r="r" b="b"/>
              <a:pathLst>
                <a:path w="21600" h="21600" extrusionOk="0">
                  <a:moveTo>
                    <a:pt x="5729" y="0"/>
                  </a:moveTo>
                  <a:lnTo>
                    <a:pt x="5729" y="11535"/>
                  </a:lnTo>
                  <a:lnTo>
                    <a:pt x="0" y="11535"/>
                  </a:lnTo>
                  <a:lnTo>
                    <a:pt x="10937" y="21600"/>
                  </a:lnTo>
                  <a:lnTo>
                    <a:pt x="21600" y="11488"/>
                  </a:lnTo>
                  <a:lnTo>
                    <a:pt x="15920" y="11488"/>
                  </a:lnTo>
                  <a:lnTo>
                    <a:pt x="15920" y="4606"/>
                  </a:lnTo>
                  <a:lnTo>
                    <a:pt x="5729" y="0"/>
                  </a:lnTo>
                  <a:close/>
                </a:path>
              </a:pathLst>
            </a:custGeom>
            <a:solidFill>
              <a:srgbClr val="5E7484"/>
            </a:solidFill>
            <a:ln w="12700" cap="flat">
              <a:noFill/>
              <a:miter lim="400000"/>
            </a:ln>
            <a:effectLst/>
          </p:spPr>
          <p:txBody>
            <a:bodyPr wrap="square" lIns="50800" tIns="50800" rIns="50800" bIns="50800" numCol="1" anchor="ctr">
              <a:noAutofit/>
            </a:bodyPr>
            <a:lstStyle/>
            <a:p>
              <a:pPr>
                <a:defRPr sz="3200"/>
              </a:pPr>
              <a:endParaRPr/>
            </a:p>
          </p:txBody>
        </p:sp>
        <p:sp>
          <p:nvSpPr>
            <p:cNvPr id="712" name="Shape 712"/>
            <p:cNvSpPr/>
            <p:nvPr/>
          </p:nvSpPr>
          <p:spPr>
            <a:xfrm>
              <a:off x="8752310" y="5749112"/>
              <a:ext cx="2138516" cy="4017932"/>
            </a:xfrm>
            <a:custGeom>
              <a:avLst/>
              <a:gdLst/>
              <a:ahLst/>
              <a:cxnLst>
                <a:cxn ang="0">
                  <a:pos x="wd2" y="hd2"/>
                </a:cxn>
                <a:cxn ang="5400000">
                  <a:pos x="wd2" y="hd2"/>
                </a:cxn>
                <a:cxn ang="10800000">
                  <a:pos x="wd2" y="hd2"/>
                </a:cxn>
                <a:cxn ang="16200000">
                  <a:pos x="wd2" y="hd2"/>
                </a:cxn>
              </a:cxnLst>
              <a:rect l="0" t="0" r="r" b="b"/>
              <a:pathLst>
                <a:path w="21600" h="21600" extrusionOk="0">
                  <a:moveTo>
                    <a:pt x="5734" y="4376"/>
                  </a:moveTo>
                  <a:lnTo>
                    <a:pt x="5729" y="11541"/>
                  </a:lnTo>
                  <a:lnTo>
                    <a:pt x="0" y="11541"/>
                  </a:lnTo>
                  <a:lnTo>
                    <a:pt x="10937" y="21600"/>
                  </a:lnTo>
                  <a:lnTo>
                    <a:pt x="21600" y="11494"/>
                  </a:lnTo>
                  <a:lnTo>
                    <a:pt x="15920" y="11494"/>
                  </a:lnTo>
                  <a:lnTo>
                    <a:pt x="15792" y="0"/>
                  </a:lnTo>
                  <a:lnTo>
                    <a:pt x="5734" y="4376"/>
                  </a:lnTo>
                  <a:close/>
                </a:path>
              </a:pathLst>
            </a:custGeom>
            <a:solidFill>
              <a:schemeClr val="accent1"/>
            </a:solidFill>
            <a:ln w="12700" cap="flat">
              <a:noFill/>
              <a:miter lim="400000"/>
            </a:ln>
            <a:effectLst/>
          </p:spPr>
          <p:txBody>
            <a:bodyPr wrap="square" lIns="50800" tIns="50800" rIns="50800" bIns="50800" numCol="1" anchor="ctr">
              <a:noAutofit/>
            </a:bodyPr>
            <a:lstStyle/>
            <a:p>
              <a:pPr>
                <a:defRPr sz="3200"/>
              </a:pPr>
              <a:endParaRPr/>
            </a:p>
          </p:txBody>
        </p:sp>
        <p:sp>
          <p:nvSpPr>
            <p:cNvPr id="713" name="Shape 713"/>
            <p:cNvSpPr/>
            <p:nvPr/>
          </p:nvSpPr>
          <p:spPr>
            <a:xfrm>
              <a:off x="10448921" y="4523847"/>
              <a:ext cx="4730016" cy="5255168"/>
            </a:xfrm>
            <a:custGeom>
              <a:avLst/>
              <a:gdLst/>
              <a:ahLst/>
              <a:cxnLst>
                <a:cxn ang="0">
                  <a:pos x="wd2" y="hd2"/>
                </a:cxn>
                <a:cxn ang="5400000">
                  <a:pos x="wd2" y="hd2"/>
                </a:cxn>
                <a:cxn ang="10800000">
                  <a:pos x="wd2" y="hd2"/>
                </a:cxn>
                <a:cxn ang="16200000">
                  <a:pos x="wd2" y="hd2"/>
                </a:cxn>
              </a:cxnLst>
              <a:rect l="0" t="0" r="r" b="b"/>
              <a:pathLst>
                <a:path w="21600" h="21545" extrusionOk="0">
                  <a:moveTo>
                    <a:pt x="2242" y="3"/>
                  </a:moveTo>
                  <a:lnTo>
                    <a:pt x="7658" y="3"/>
                  </a:lnTo>
                  <a:cubicBezTo>
                    <a:pt x="10599" y="-55"/>
                    <a:pt x="13448" y="926"/>
                    <a:pt x="15591" y="2734"/>
                  </a:cubicBezTo>
                  <a:cubicBezTo>
                    <a:pt x="17893" y="4676"/>
                    <a:pt x="19182" y="7396"/>
                    <a:pt x="19143" y="10231"/>
                  </a:cubicBezTo>
                  <a:lnTo>
                    <a:pt x="19088" y="13868"/>
                  </a:lnTo>
                  <a:lnTo>
                    <a:pt x="21600" y="13868"/>
                  </a:lnTo>
                  <a:lnTo>
                    <a:pt x="16657" y="21545"/>
                  </a:lnTo>
                  <a:lnTo>
                    <a:pt x="11660" y="13825"/>
                  </a:lnTo>
                  <a:lnTo>
                    <a:pt x="14301" y="13825"/>
                  </a:lnTo>
                  <a:lnTo>
                    <a:pt x="14301" y="9994"/>
                  </a:lnTo>
                  <a:cubicBezTo>
                    <a:pt x="14334" y="8470"/>
                    <a:pt x="13689" y="6997"/>
                    <a:pt x="12509" y="5901"/>
                  </a:cubicBezTo>
                  <a:cubicBezTo>
                    <a:pt x="11246" y="4729"/>
                    <a:pt x="9488" y="4094"/>
                    <a:pt x="7673" y="4154"/>
                  </a:cubicBezTo>
                  <a:lnTo>
                    <a:pt x="0" y="4154"/>
                  </a:lnTo>
                  <a:lnTo>
                    <a:pt x="2242" y="3"/>
                  </a:lnTo>
                  <a:close/>
                </a:path>
              </a:pathLst>
            </a:custGeom>
            <a:solidFill>
              <a:srgbClr val="5E7484"/>
            </a:solidFill>
            <a:ln w="12700" cap="flat">
              <a:noFill/>
              <a:miter lim="400000"/>
            </a:ln>
            <a:effectLst/>
          </p:spPr>
          <p:txBody>
            <a:bodyPr wrap="square" lIns="50800" tIns="50800" rIns="50800" bIns="50800" numCol="1" anchor="ctr">
              <a:noAutofit/>
            </a:bodyPr>
            <a:lstStyle/>
            <a:p>
              <a:pPr>
                <a:defRPr sz="3200"/>
              </a:pPr>
              <a:endParaRPr/>
            </a:p>
          </p:txBody>
        </p:sp>
        <p:sp>
          <p:nvSpPr>
            <p:cNvPr id="714" name="Shape 714"/>
            <p:cNvSpPr/>
            <p:nvPr/>
          </p:nvSpPr>
          <p:spPr>
            <a:xfrm>
              <a:off x="3995957" y="0"/>
              <a:ext cx="7183514" cy="7183515"/>
            </a:xfrm>
            <a:prstGeom prst="ellipse">
              <a:avLst/>
            </a:prstGeom>
            <a:solidFill>
              <a:srgbClr val="C4C5C7"/>
            </a:solidFill>
            <a:ln w="12700" cap="flat">
              <a:noFill/>
              <a:miter lim="400000"/>
            </a:ln>
            <a:effectLst/>
          </p:spPr>
          <p:txBody>
            <a:bodyPr wrap="square" lIns="50800" tIns="50800" rIns="50800" bIns="50800" numCol="1" anchor="ctr">
              <a:noAutofit/>
            </a:bodyPr>
            <a:lstStyle/>
            <a:p>
              <a:pPr>
                <a:defRPr sz="3200">
                  <a:solidFill>
                    <a:srgbClr val="FFFFFF"/>
                  </a:solidFill>
                </a:defRPr>
              </a:pPr>
              <a:endParaRPr/>
            </a:p>
          </p:txBody>
        </p:sp>
        <p:sp>
          <p:nvSpPr>
            <p:cNvPr id="715" name="Shape 715"/>
            <p:cNvSpPr/>
            <p:nvPr/>
          </p:nvSpPr>
          <p:spPr>
            <a:xfrm>
              <a:off x="4863398" y="867441"/>
              <a:ext cx="5448632" cy="5448632"/>
            </a:xfrm>
            <a:prstGeom prst="ellipse">
              <a:avLst/>
            </a:prstGeom>
            <a:solidFill>
              <a:srgbClr val="22303E"/>
            </a:solidFill>
            <a:ln w="12700" cap="flat">
              <a:noFill/>
              <a:miter lim="400000"/>
            </a:ln>
            <a:effectLst/>
          </p:spPr>
          <p:txBody>
            <a:bodyPr wrap="square" lIns="50800" tIns="50800" rIns="50800" bIns="50800" numCol="1" anchor="ctr">
              <a:noAutofit/>
            </a:bodyPr>
            <a:lstStyle/>
            <a:p>
              <a:pPr>
                <a:defRPr sz="3200">
                  <a:solidFill>
                    <a:srgbClr val="FFFFFF"/>
                  </a:solidFill>
                </a:defRPr>
              </a:pPr>
              <a:endParaRPr/>
            </a:p>
          </p:txBody>
        </p:sp>
        <p:sp>
          <p:nvSpPr>
            <p:cNvPr id="716" name="Shape 716"/>
            <p:cNvSpPr/>
            <p:nvPr/>
          </p:nvSpPr>
          <p:spPr>
            <a:xfrm>
              <a:off x="4863398" y="867441"/>
              <a:ext cx="5448632" cy="5448633"/>
            </a:xfrm>
            <a:prstGeom prst="ellipse">
              <a:avLst/>
            </a:prstGeom>
            <a:noFill/>
            <a:ln w="482600" cap="flat">
              <a:solidFill>
                <a:srgbClr val="B1B2B5"/>
              </a:solidFill>
              <a:prstDash val="solid"/>
              <a:miter lim="400000"/>
            </a:ln>
            <a:effectLst/>
          </p:spPr>
          <p:txBody>
            <a:bodyPr wrap="square" lIns="50800" tIns="50800" rIns="50800" bIns="50800" numCol="1" anchor="ctr">
              <a:noAutofit/>
            </a:bodyPr>
            <a:lstStyle/>
            <a:p>
              <a:pPr>
                <a:defRPr sz="3200">
                  <a:solidFill>
                    <a:srgbClr val="FFFFFF"/>
                  </a:solidFill>
                </a:defRPr>
              </a:pPr>
              <a:endParaRPr/>
            </a:p>
          </p:txBody>
        </p:sp>
      </p:grpSp>
      <p:sp>
        <p:nvSpPr>
          <p:cNvPr id="718" name="Shape 718"/>
          <p:cNvSpPr/>
          <p:nvPr/>
        </p:nvSpPr>
        <p:spPr>
          <a:xfrm>
            <a:off x="10538836" y="741105"/>
            <a:ext cx="3306328" cy="10160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spcBef>
                <a:spcPts val="4500"/>
              </a:spcBef>
              <a:defRPr sz="6000" b="1">
                <a:solidFill>
                  <a:srgbClr val="769EC4"/>
                </a:solidFill>
                <a:latin typeface="+mn-lt"/>
                <a:ea typeface="+mn-ea"/>
                <a:cs typeface="+mn-cs"/>
                <a:sym typeface="Helvetica"/>
              </a:defRPr>
            </a:lvl1pPr>
          </a:lstStyle>
          <a:p>
            <a:r>
              <a:rPr dirty="0"/>
              <a:t>SWOT</a:t>
            </a:r>
          </a:p>
        </p:txBody>
      </p:sp>
    </p:spTree>
  </p:cSld>
  <p:clrMapOvr>
    <a:masterClrMapping/>
  </p:clrMapOvr>
  <p:transition spd="slow"/>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Bi - Dodger Blue dark">
      <a:dk1>
        <a:srgbClr val="22303D"/>
      </a:dk1>
      <a:lt1>
        <a:srgbClr val="FDFCFF"/>
      </a:lt1>
      <a:dk2>
        <a:srgbClr val="18222D"/>
      </a:dk2>
      <a:lt2>
        <a:srgbClr val="DCDEE0"/>
      </a:lt2>
      <a:accent1>
        <a:srgbClr val="00B3FF"/>
      </a:accent1>
      <a:accent2>
        <a:srgbClr val="007CB2"/>
      </a:accent2>
      <a:accent3>
        <a:srgbClr val="C3C4C7"/>
      </a:accent3>
      <a:accent4>
        <a:srgbClr val="5D7384"/>
      </a:accent4>
      <a:accent5>
        <a:srgbClr val="00B3FF"/>
      </a:accent5>
      <a:accent6>
        <a:srgbClr val="007DB3"/>
      </a:accent6>
      <a:hlink>
        <a:srgbClr val="18222D"/>
      </a:hlink>
      <a:folHlink>
        <a:srgbClr val="5D738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0">
          <a:solidFill>
            <a:schemeClr val="accent1"/>
          </a:solidFill>
          <a:prstDash val="sysDot"/>
          <a:miter lim="400000"/>
        </a:ln>
      </a:spPr>
      <a:bodyPr lIns="50800" tIns="50800" rIns="50800" bIns="50800" anchor="ctr"/>
      <a:lstStyle>
        <a:defPPr>
          <a:defRPr sz="3200">
            <a:solidFill>
              <a:srgbClr val="FFFFFF"/>
            </a:solidFill>
            <a:latin typeface="+mn-lt"/>
          </a:defRPr>
        </a:defPPr>
      </a:lst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396</TotalTime>
  <Words>980</Words>
  <Application>Microsoft Office PowerPoint</Application>
  <PresentationFormat>Произвольный</PresentationFormat>
  <Paragraphs>149</Paragraphs>
  <Slides>20</Slides>
  <Notes>0</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20</vt:i4>
      </vt:variant>
    </vt:vector>
  </HeadingPairs>
  <TitlesOfParts>
    <vt:vector size="28" baseType="lpstr">
      <vt:lpstr>Arial</vt:lpstr>
      <vt:lpstr>Calibri</vt:lpstr>
      <vt:lpstr>Georgia</vt:lpstr>
      <vt:lpstr>Helvetica</vt:lpstr>
      <vt:lpstr>Helvetica Light</vt:lpstr>
      <vt:lpstr>Helvetica Neue</vt:lpstr>
      <vt:lpstr>Roboto Regular</vt:lpstr>
      <vt:lpstr>White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Илья Магденко</dc:creator>
  <cp:lastModifiedBy>Илья Магденко</cp:lastModifiedBy>
  <cp:revision>40</cp:revision>
  <dcterms:modified xsi:type="dcterms:W3CDTF">2017-11-29T13:57:42Z</dcterms:modified>
</cp:coreProperties>
</file>